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4"/>
  </p:sldMasterIdLst>
  <p:notesMasterIdLst>
    <p:notesMasterId r:id="rId33"/>
  </p:notesMasterIdLst>
  <p:sldIdLst>
    <p:sldId id="278" r:id="rId5"/>
    <p:sldId id="279" r:id="rId6"/>
    <p:sldId id="300" r:id="rId7"/>
    <p:sldId id="260" r:id="rId8"/>
    <p:sldId id="257" r:id="rId9"/>
    <p:sldId id="262" r:id="rId10"/>
    <p:sldId id="263" r:id="rId11"/>
    <p:sldId id="301" r:id="rId12"/>
    <p:sldId id="281" r:id="rId13"/>
    <p:sldId id="261" r:id="rId14"/>
    <p:sldId id="282" r:id="rId15"/>
    <p:sldId id="283" r:id="rId16"/>
    <p:sldId id="302" r:id="rId17"/>
    <p:sldId id="284" r:id="rId18"/>
    <p:sldId id="285" r:id="rId19"/>
    <p:sldId id="286" r:id="rId20"/>
    <p:sldId id="287" r:id="rId21"/>
    <p:sldId id="303" r:id="rId22"/>
    <p:sldId id="290" r:id="rId23"/>
    <p:sldId id="291" r:id="rId24"/>
    <p:sldId id="292" r:id="rId25"/>
    <p:sldId id="304" r:id="rId26"/>
    <p:sldId id="294" r:id="rId27"/>
    <p:sldId id="295" r:id="rId28"/>
    <p:sldId id="296" r:id="rId29"/>
    <p:sldId id="298" r:id="rId30"/>
    <p:sldId id="299" r:id="rId31"/>
    <p:sldId id="29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81C24-0F16-44F1-A7DD-24FAA6D22EBD}" v="143" dt="2022-04-22T01:52:10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1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30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Clinton" userId="49ed57de2700d72e" providerId="LiveId" clId="{A1E81C24-0F16-44F1-A7DD-24FAA6D22EBD}"/>
    <pc:docChg chg="undo custSel addSld delSld modSld sldOrd addMainMaster delMainMaster modMainMaster">
      <pc:chgData name="Shannon Clinton" userId="49ed57de2700d72e" providerId="LiveId" clId="{A1E81C24-0F16-44F1-A7DD-24FAA6D22EBD}" dt="2022-04-22T01:52:10.897" v="2242" actId="2710"/>
      <pc:docMkLst>
        <pc:docMk/>
      </pc:docMkLst>
      <pc:sldChg chg="addSp delSp modSp add del mod ord setBg delDesignElem">
        <pc:chgData name="Shannon Clinton" userId="49ed57de2700d72e" providerId="LiveId" clId="{A1E81C24-0F16-44F1-A7DD-24FAA6D22EBD}" dt="2022-04-17T20:20:03.975" v="394" actId="47"/>
        <pc:sldMkLst>
          <pc:docMk/>
          <pc:sldMk cId="1114578565" sldId="256"/>
        </pc:sldMkLst>
        <pc:spChg chg="mod">
          <ac:chgData name="Shannon Clinton" userId="49ed57de2700d72e" providerId="LiveId" clId="{A1E81C24-0F16-44F1-A7DD-24FAA6D22EBD}" dt="2022-04-17T19:47:15.804" v="99" actId="20577"/>
          <ac:spMkLst>
            <pc:docMk/>
            <pc:sldMk cId="1114578565" sldId="256"/>
            <ac:spMk id="2" creationId="{07C8198B-61B4-490F-AA97-99CFA2CF3622}"/>
          </ac:spMkLst>
        </pc:spChg>
        <pc:spChg chg="mod">
          <ac:chgData name="Shannon Clinton" userId="49ed57de2700d72e" providerId="LiveId" clId="{A1E81C24-0F16-44F1-A7DD-24FAA6D22EBD}" dt="2022-04-17T19:47:05.362" v="85" actId="20577"/>
          <ac:spMkLst>
            <pc:docMk/>
            <pc:sldMk cId="1114578565" sldId="256"/>
            <ac:spMk id="3" creationId="{96B87C98-6E1F-4B38-91BE-8941A7E9C93B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1114578565" sldId="256"/>
            <ac:spMk id="8" creationId="{EFD0E8E8-C530-4B2D-A01A-CCD47590B664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1114578565" sldId="256"/>
            <ac:spMk id="10" creationId="{FD327E05-A7EF-4E1C-8C2C-4B4409A18852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1114578565" sldId="256"/>
            <ac:spMk id="12" creationId="{B2DDB937-68D3-4159-B17C-BE48C5DBD33E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1114578565" sldId="256"/>
            <ac:spMk id="14" creationId="{93CFD3CC-5F48-4351-92B2-B8D02F08E4C3}"/>
          </ac:spMkLst>
        </pc:spChg>
      </pc:sldChg>
      <pc:sldChg chg="addSp delSp modSp add mod modTransition setBg delDesignElem">
        <pc:chgData name="Shannon Clinton" userId="49ed57de2700d72e" providerId="LiveId" clId="{A1E81C24-0F16-44F1-A7DD-24FAA6D22EBD}" dt="2022-04-17T20:49:43.420" v="984"/>
        <pc:sldMkLst>
          <pc:docMk/>
          <pc:sldMk cId="324002197" sldId="257"/>
        </pc:sldMkLst>
        <pc:spChg chg="mod ord">
          <ac:chgData name="Shannon Clinton" userId="49ed57de2700d72e" providerId="LiveId" clId="{A1E81C24-0F16-44F1-A7DD-24FAA6D22EBD}" dt="2022-04-17T20:08:22.670" v="277" actId="26606"/>
          <ac:spMkLst>
            <pc:docMk/>
            <pc:sldMk cId="324002197" sldId="257"/>
            <ac:spMk id="2" creationId="{12570DED-E942-4274-A5C5-61D0403EDC64}"/>
          </ac:spMkLst>
        </pc:spChg>
        <pc:spChg chg="add del mod">
          <ac:chgData name="Shannon Clinton" userId="49ed57de2700d72e" providerId="LiveId" clId="{A1E81C24-0F16-44F1-A7DD-24FAA6D22EBD}" dt="2022-04-17T20:08:20.602" v="276" actId="478"/>
          <ac:spMkLst>
            <pc:docMk/>
            <pc:sldMk cId="324002197" sldId="257"/>
            <ac:spMk id="5" creationId="{6B309C32-386D-4BC4-B952-70BACC949240}"/>
          </ac:spMkLst>
        </pc:spChg>
        <pc:spChg chg="del mod">
          <ac:chgData name="Shannon Clinton" userId="49ed57de2700d72e" providerId="LiveId" clId="{A1E81C24-0F16-44F1-A7DD-24FAA6D22EBD}" dt="2022-04-17T20:08:14.792" v="275" actId="478"/>
          <ac:spMkLst>
            <pc:docMk/>
            <pc:sldMk cId="324002197" sldId="257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17T20:08:06.949" v="274" actId="26606"/>
          <ac:spMkLst>
            <pc:docMk/>
            <pc:sldMk cId="324002197" sldId="257"/>
            <ac:spMk id="12" creationId="{CEB41C5C-0F34-4DDA-9D7C-5E717F35F60C}"/>
          </ac:spMkLst>
        </pc:spChg>
        <pc:spChg chg="add del">
          <ac:chgData name="Shannon Clinton" userId="49ed57de2700d72e" providerId="LiveId" clId="{A1E81C24-0F16-44F1-A7DD-24FAA6D22EBD}" dt="2022-04-17T20:08:22.670" v="277" actId="26606"/>
          <ac:spMkLst>
            <pc:docMk/>
            <pc:sldMk cId="324002197" sldId="257"/>
            <ac:spMk id="25" creationId="{D5F607A8-3DC2-493D-84D1-FCC0045558EC}"/>
          </ac:spMkLst>
        </pc:spChg>
        <pc:spChg chg="add del">
          <ac:chgData name="Shannon Clinton" userId="49ed57de2700d72e" providerId="LiveId" clId="{A1E81C24-0F16-44F1-A7DD-24FAA6D22EBD}" dt="2022-04-17T20:08:22.670" v="277" actId="26606"/>
          <ac:spMkLst>
            <pc:docMk/>
            <pc:sldMk cId="324002197" sldId="257"/>
            <ac:spMk id="27" creationId="{7176774C-5A0F-479C-9E8B-557A2F643970}"/>
          </ac:spMkLst>
        </pc:spChg>
        <pc:spChg chg="add del">
          <ac:chgData name="Shannon Clinton" userId="49ed57de2700d72e" providerId="LiveId" clId="{A1E81C24-0F16-44F1-A7DD-24FAA6D22EBD}" dt="2022-04-17T20:08:22.670" v="277" actId="26606"/>
          <ac:spMkLst>
            <pc:docMk/>
            <pc:sldMk cId="324002197" sldId="257"/>
            <ac:spMk id="33" creationId="{39CF7470-C7B1-4E78-906E-92ADF14B0012}"/>
          </ac:spMkLst>
        </pc:spChg>
        <pc:spChg chg="add">
          <ac:chgData name="Shannon Clinton" userId="49ed57de2700d72e" providerId="LiveId" clId="{A1E81C24-0F16-44F1-A7DD-24FAA6D22EBD}" dt="2022-04-17T20:08:22.670" v="277" actId="26606"/>
          <ac:spMkLst>
            <pc:docMk/>
            <pc:sldMk cId="324002197" sldId="257"/>
            <ac:spMk id="46" creationId="{B7C6772A-E335-4500-A29B-3A44614EBAB8}"/>
          </ac:spMkLst>
        </pc:spChg>
        <pc:spChg chg="add">
          <ac:chgData name="Shannon Clinton" userId="49ed57de2700d72e" providerId="LiveId" clId="{A1E81C24-0F16-44F1-A7DD-24FAA6D22EBD}" dt="2022-04-17T20:08:22.670" v="277" actId="26606"/>
          <ac:spMkLst>
            <pc:docMk/>
            <pc:sldMk cId="324002197" sldId="257"/>
            <ac:spMk id="48" creationId="{09F57701-3264-4009-ADFB-56BD816DC4E1}"/>
          </ac:spMkLst>
        </pc:spChg>
        <pc:spChg chg="add">
          <ac:chgData name="Shannon Clinton" userId="49ed57de2700d72e" providerId="LiveId" clId="{A1E81C24-0F16-44F1-A7DD-24FAA6D22EBD}" dt="2022-04-17T20:08:22.670" v="277" actId="26606"/>
          <ac:spMkLst>
            <pc:docMk/>
            <pc:sldMk cId="324002197" sldId="257"/>
            <ac:spMk id="50" creationId="{52D57228-9250-4DA3-BAAD-22AFBD4ACE58}"/>
          </ac:spMkLst>
        </pc:spChg>
        <pc:spChg chg="add">
          <ac:chgData name="Shannon Clinton" userId="49ed57de2700d72e" providerId="LiveId" clId="{A1E81C24-0F16-44F1-A7DD-24FAA6D22EBD}" dt="2022-04-17T20:08:22.670" v="277" actId="26606"/>
          <ac:spMkLst>
            <pc:docMk/>
            <pc:sldMk cId="324002197" sldId="257"/>
            <ac:spMk id="54" creationId="{FB6D7A89-F18B-430E-89A7-C50E5A639D14}"/>
          </ac:spMkLst>
        </pc:spChg>
        <pc:spChg chg="add">
          <ac:chgData name="Shannon Clinton" userId="49ed57de2700d72e" providerId="LiveId" clId="{A1E81C24-0F16-44F1-A7DD-24FAA6D22EBD}" dt="2022-04-17T20:08:22.670" v="277" actId="26606"/>
          <ac:spMkLst>
            <pc:docMk/>
            <pc:sldMk cId="324002197" sldId="257"/>
            <ac:spMk id="58" creationId="{7DCED692-8652-4CB1-96BF-8F64A0E8B81F}"/>
          </ac:spMkLst>
        </pc:spChg>
        <pc:grpChg chg="add del">
          <ac:chgData name="Shannon Clinton" userId="49ed57de2700d72e" providerId="LiveId" clId="{A1E81C24-0F16-44F1-A7DD-24FAA6D22EBD}" dt="2022-04-17T20:08:22.670" v="277" actId="26606"/>
          <ac:grpSpMkLst>
            <pc:docMk/>
            <pc:sldMk cId="324002197" sldId="257"/>
            <ac:grpSpMk id="29" creationId="{2BF14377-6FC0-404E-92F8-933A3195ABA8}"/>
          </ac:grpSpMkLst>
        </pc:grpChg>
        <pc:picChg chg="mod ord">
          <ac:chgData name="Shannon Clinton" userId="49ed57de2700d72e" providerId="LiveId" clId="{A1E81C24-0F16-44F1-A7DD-24FAA6D22EBD}" dt="2022-04-17T20:08:22.670" v="277" actId="26606"/>
          <ac:picMkLst>
            <pc:docMk/>
            <pc:sldMk cId="324002197" sldId="257"/>
            <ac:picMk id="4" creationId="{A16769F3-3FC9-42C3-955E-0252F1DE4B7B}"/>
          </ac:picMkLst>
        </pc:picChg>
        <pc:picChg chg="add del">
          <ac:chgData name="Shannon Clinton" userId="49ed57de2700d72e" providerId="LiveId" clId="{A1E81C24-0F16-44F1-A7DD-24FAA6D22EBD}" dt="2022-04-17T20:08:22.670" v="277" actId="26606"/>
          <ac:picMkLst>
            <pc:docMk/>
            <pc:sldMk cId="324002197" sldId="257"/>
            <ac:picMk id="19" creationId="{DBD87452-FC4F-4BDC-ADC8-4CB118A2A658}"/>
          </ac:picMkLst>
        </pc:picChg>
        <pc:picChg chg="add del">
          <ac:chgData name="Shannon Clinton" userId="49ed57de2700d72e" providerId="LiveId" clId="{A1E81C24-0F16-44F1-A7DD-24FAA6D22EBD}" dt="2022-04-17T20:08:22.670" v="277" actId="26606"/>
          <ac:picMkLst>
            <pc:docMk/>
            <pc:sldMk cId="324002197" sldId="257"/>
            <ac:picMk id="21" creationId="{E61CB1A8-848E-4163-B923-E8E45A8758B6}"/>
          </ac:picMkLst>
        </pc:picChg>
        <pc:picChg chg="add del">
          <ac:chgData name="Shannon Clinton" userId="49ed57de2700d72e" providerId="LiveId" clId="{A1E81C24-0F16-44F1-A7DD-24FAA6D22EBD}" dt="2022-04-17T20:08:22.670" v="277" actId="26606"/>
          <ac:picMkLst>
            <pc:docMk/>
            <pc:sldMk cId="324002197" sldId="257"/>
            <ac:picMk id="23" creationId="{1B1A8FA8-12B4-4DAC-9916-EDE743447A70}"/>
          </ac:picMkLst>
        </pc:picChg>
        <pc:picChg chg="add del">
          <ac:chgData name="Shannon Clinton" userId="49ed57de2700d72e" providerId="LiveId" clId="{A1E81C24-0F16-44F1-A7DD-24FAA6D22EBD}" dt="2022-04-17T20:08:22.670" v="277" actId="26606"/>
          <ac:picMkLst>
            <pc:docMk/>
            <pc:sldMk cId="324002197" sldId="257"/>
            <ac:picMk id="35" creationId="{3F9FDF25-9DA1-4CAB-BF14-F6C3D103E945}"/>
          </ac:picMkLst>
        </pc:picChg>
        <pc:picChg chg="add">
          <ac:chgData name="Shannon Clinton" userId="49ed57de2700d72e" providerId="LiveId" clId="{A1E81C24-0F16-44F1-A7DD-24FAA6D22EBD}" dt="2022-04-17T20:08:22.670" v="277" actId="26606"/>
          <ac:picMkLst>
            <pc:docMk/>
            <pc:sldMk cId="324002197" sldId="257"/>
            <ac:picMk id="40" creationId="{14CE8021-4E74-4794-A0E4-ECC2D2D40BB4}"/>
          </ac:picMkLst>
        </pc:picChg>
        <pc:picChg chg="add">
          <ac:chgData name="Shannon Clinton" userId="49ed57de2700d72e" providerId="LiveId" clId="{A1E81C24-0F16-44F1-A7DD-24FAA6D22EBD}" dt="2022-04-17T20:08:22.670" v="277" actId="26606"/>
          <ac:picMkLst>
            <pc:docMk/>
            <pc:sldMk cId="324002197" sldId="257"/>
            <ac:picMk id="42" creationId="{8E078BCD-8B65-4E7B-AE0A-990752A253EC}"/>
          </ac:picMkLst>
        </pc:picChg>
        <pc:picChg chg="add">
          <ac:chgData name="Shannon Clinton" userId="49ed57de2700d72e" providerId="LiveId" clId="{A1E81C24-0F16-44F1-A7DD-24FAA6D22EBD}" dt="2022-04-17T20:08:22.670" v="277" actId="26606"/>
          <ac:picMkLst>
            <pc:docMk/>
            <pc:sldMk cId="324002197" sldId="257"/>
            <ac:picMk id="44" creationId="{34BFAB54-6FA9-45FB-BA3B-3591CB055C34}"/>
          </ac:picMkLst>
        </pc:picChg>
        <pc:picChg chg="add">
          <ac:chgData name="Shannon Clinton" userId="49ed57de2700d72e" providerId="LiveId" clId="{A1E81C24-0F16-44F1-A7DD-24FAA6D22EBD}" dt="2022-04-17T20:08:22.670" v="277" actId="26606"/>
          <ac:picMkLst>
            <pc:docMk/>
            <pc:sldMk cId="324002197" sldId="257"/>
            <ac:picMk id="52" creationId="{025BA39D-7471-4270-8BFD-6464E6E21179}"/>
          </ac:picMkLst>
        </pc:picChg>
        <pc:picChg chg="add">
          <ac:chgData name="Shannon Clinton" userId="49ed57de2700d72e" providerId="LiveId" clId="{A1E81C24-0F16-44F1-A7DD-24FAA6D22EBD}" dt="2022-04-17T20:08:22.670" v="277" actId="26606"/>
          <ac:picMkLst>
            <pc:docMk/>
            <pc:sldMk cId="324002197" sldId="257"/>
            <ac:picMk id="56" creationId="{C7EBC606-9AA0-42DA-A03F-69230517C12A}"/>
          </ac:picMkLst>
        </pc:picChg>
        <pc:cxnChg chg="add del">
          <ac:chgData name="Shannon Clinton" userId="49ed57de2700d72e" providerId="LiveId" clId="{A1E81C24-0F16-44F1-A7DD-24FAA6D22EBD}" dt="2022-04-17T20:08:06.949" v="274" actId="26606"/>
          <ac:cxnSpMkLst>
            <pc:docMk/>
            <pc:sldMk cId="324002197" sldId="257"/>
            <ac:cxnSpMk id="14" creationId="{57E1E5E6-F385-4E9C-B201-BA5BDE5CAD52}"/>
          </ac:cxnSpMkLst>
        </pc:cxnChg>
      </pc:sldChg>
      <pc:sldChg chg="addSp delSp modSp add mod modTransition setBg delDesignElem">
        <pc:chgData name="Shannon Clinton" userId="49ed57de2700d72e" providerId="LiveId" clId="{A1E81C24-0F16-44F1-A7DD-24FAA6D22EBD}" dt="2022-04-21T20:55:26.552" v="1449" actId="255"/>
        <pc:sldMkLst>
          <pc:docMk/>
          <pc:sldMk cId="100565459" sldId="260"/>
        </pc:sldMkLst>
        <pc:spChg chg="mod">
          <ac:chgData name="Shannon Clinton" userId="49ed57de2700d72e" providerId="LiveId" clId="{A1E81C24-0F16-44F1-A7DD-24FAA6D22EBD}" dt="2022-04-21T20:46:39.831" v="1445" actId="26606"/>
          <ac:spMkLst>
            <pc:docMk/>
            <pc:sldMk cId="100565459" sldId="260"/>
            <ac:spMk id="2" creationId="{12570DED-E942-4274-A5C5-61D0403EDC64}"/>
          </ac:spMkLst>
        </pc:spChg>
        <pc:spChg chg="mod">
          <ac:chgData name="Shannon Clinton" userId="49ed57de2700d72e" providerId="LiveId" clId="{A1E81C24-0F16-44F1-A7DD-24FAA6D22EBD}" dt="2022-04-21T20:55:26.552" v="1449" actId="255"/>
          <ac:spMkLst>
            <pc:docMk/>
            <pc:sldMk cId="100565459" sldId="260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21T20:46:39.849" v="1446" actId="26606"/>
          <ac:spMkLst>
            <pc:docMk/>
            <pc:sldMk cId="100565459" sldId="260"/>
            <ac:spMk id="18" creationId="{DC0D803F-BF83-4194-8691-90B027BDF578}"/>
          </ac:spMkLst>
        </pc:spChg>
        <pc:spChg chg="add del">
          <ac:chgData name="Shannon Clinton" userId="49ed57de2700d72e" providerId="LiveId" clId="{A1E81C24-0F16-44F1-A7DD-24FAA6D22EBD}" dt="2022-04-21T20:46:39.849" v="1446" actId="26606"/>
          <ac:spMkLst>
            <pc:docMk/>
            <pc:sldMk cId="100565459" sldId="260"/>
            <ac:spMk id="20" creationId="{4316132F-CC4B-4C96-9C75-95DC7CD4896E}"/>
          </ac:spMkLst>
        </pc:spChg>
        <pc:spChg chg="add del">
          <ac:chgData name="Shannon Clinton" userId="49ed57de2700d72e" providerId="LiveId" clId="{A1E81C24-0F16-44F1-A7DD-24FAA6D22EBD}" dt="2022-04-21T20:46:39.849" v="1446" actId="26606"/>
          <ac:spMkLst>
            <pc:docMk/>
            <pc:sldMk cId="100565459" sldId="260"/>
            <ac:spMk id="22" creationId="{4B0FA309-807F-4C17-98EF-A3BA7388E213}"/>
          </ac:spMkLst>
        </pc:spChg>
        <pc:spChg chg="add del">
          <ac:chgData name="Shannon Clinton" userId="49ed57de2700d72e" providerId="LiveId" clId="{A1E81C24-0F16-44F1-A7DD-24FAA6D22EBD}" dt="2022-04-21T20:46:39.849" v="1446" actId="26606"/>
          <ac:spMkLst>
            <pc:docMk/>
            <pc:sldMk cId="100565459" sldId="260"/>
            <ac:spMk id="26" creationId="{C8FA1749-B91A-40E7-AD01-0B9C9C6AF74E}"/>
          </ac:spMkLst>
        </pc:spChg>
        <pc:spChg chg="add del">
          <ac:chgData name="Shannon Clinton" userId="49ed57de2700d72e" providerId="LiveId" clId="{A1E81C24-0F16-44F1-A7DD-24FAA6D22EBD}" dt="2022-04-21T20:46:39.849" v="1446" actId="26606"/>
          <ac:spMkLst>
            <pc:docMk/>
            <pc:sldMk cId="100565459" sldId="260"/>
            <ac:spMk id="30" creationId="{700676C8-6DE8-47DD-9A23-D42063A12E10}"/>
          </ac:spMkLst>
        </pc:spChg>
        <pc:spChg chg="add del">
          <ac:chgData name="Shannon Clinton" userId="49ed57de2700d72e" providerId="LiveId" clId="{A1E81C24-0F16-44F1-A7DD-24FAA6D22EBD}" dt="2022-04-21T20:46:39.831" v="1445" actId="26606"/>
          <ac:spMkLst>
            <pc:docMk/>
            <pc:sldMk cId="100565459" sldId="260"/>
            <ac:spMk id="41" creationId="{DC0D803F-BF83-4194-8691-90B027BDF578}"/>
          </ac:spMkLst>
        </pc:spChg>
        <pc:spChg chg="add del">
          <ac:chgData name="Shannon Clinton" userId="49ed57de2700d72e" providerId="LiveId" clId="{A1E81C24-0F16-44F1-A7DD-24FAA6D22EBD}" dt="2022-04-21T20:46:39.831" v="1445" actId="26606"/>
          <ac:spMkLst>
            <pc:docMk/>
            <pc:sldMk cId="100565459" sldId="260"/>
            <ac:spMk id="43" creationId="{4316132F-CC4B-4C96-9C75-95DC7CD4896E}"/>
          </ac:spMkLst>
        </pc:spChg>
        <pc:spChg chg="add del">
          <ac:chgData name="Shannon Clinton" userId="49ed57de2700d72e" providerId="LiveId" clId="{A1E81C24-0F16-44F1-A7DD-24FAA6D22EBD}" dt="2022-04-21T20:46:39.831" v="1445" actId="26606"/>
          <ac:spMkLst>
            <pc:docMk/>
            <pc:sldMk cId="100565459" sldId="260"/>
            <ac:spMk id="45" creationId="{EC45AD9C-F21B-4046-AF68-07A246947920}"/>
          </ac:spMkLst>
        </pc:spChg>
        <pc:spChg chg="add del">
          <ac:chgData name="Shannon Clinton" userId="49ed57de2700d72e" providerId="LiveId" clId="{A1E81C24-0F16-44F1-A7DD-24FAA6D22EBD}" dt="2022-04-21T20:46:39.831" v="1445" actId="26606"/>
          <ac:spMkLst>
            <pc:docMk/>
            <pc:sldMk cId="100565459" sldId="260"/>
            <ac:spMk id="51" creationId="{ABC72B1C-D4EE-45CF-A99C-0AD017C4167E}"/>
          </ac:spMkLst>
        </pc:spChg>
        <pc:spChg chg="add del">
          <ac:chgData name="Shannon Clinton" userId="49ed57de2700d72e" providerId="LiveId" clId="{A1E81C24-0F16-44F1-A7DD-24FAA6D22EBD}" dt="2022-04-21T20:46:39.831" v="1445" actId="26606"/>
          <ac:spMkLst>
            <pc:docMk/>
            <pc:sldMk cId="100565459" sldId="260"/>
            <ac:spMk id="55" creationId="{A5B2FDF3-1FF8-4FBF-842A-4EA5719F3473}"/>
          </ac:spMkLst>
        </pc:spChg>
        <pc:spChg chg="add del">
          <ac:chgData name="Shannon Clinton" userId="49ed57de2700d72e" providerId="LiveId" clId="{A1E81C24-0F16-44F1-A7DD-24FAA6D22EBD}" dt="2022-04-21T20:46:39.831" v="1445" actId="26606"/>
          <ac:spMkLst>
            <pc:docMk/>
            <pc:sldMk cId="100565459" sldId="260"/>
            <ac:spMk id="59" creationId="{DF550B33-5759-49FD-90FC-11EA4ED58187}"/>
          </ac:spMkLst>
        </pc:spChg>
        <pc:spChg chg="add">
          <ac:chgData name="Shannon Clinton" userId="49ed57de2700d72e" providerId="LiveId" clId="{A1E81C24-0F16-44F1-A7DD-24FAA6D22EBD}" dt="2022-04-21T20:46:39.849" v="1446" actId="26606"/>
          <ac:spMkLst>
            <pc:docMk/>
            <pc:sldMk cId="100565459" sldId="260"/>
            <ac:spMk id="64" creationId="{DC0D803F-BF83-4194-8691-90B027BDF578}"/>
          </ac:spMkLst>
        </pc:spChg>
        <pc:spChg chg="add">
          <ac:chgData name="Shannon Clinton" userId="49ed57de2700d72e" providerId="LiveId" clId="{A1E81C24-0F16-44F1-A7DD-24FAA6D22EBD}" dt="2022-04-21T20:46:39.849" v="1446" actId="26606"/>
          <ac:spMkLst>
            <pc:docMk/>
            <pc:sldMk cId="100565459" sldId="260"/>
            <ac:spMk id="65" creationId="{4316132F-CC4B-4C96-9C75-95DC7CD4896E}"/>
          </ac:spMkLst>
        </pc:spChg>
        <pc:spChg chg="add">
          <ac:chgData name="Shannon Clinton" userId="49ed57de2700d72e" providerId="LiveId" clId="{A1E81C24-0F16-44F1-A7DD-24FAA6D22EBD}" dt="2022-04-21T20:46:39.849" v="1446" actId="26606"/>
          <ac:spMkLst>
            <pc:docMk/>
            <pc:sldMk cId="100565459" sldId="260"/>
            <ac:spMk id="66" creationId="{4B0FA309-807F-4C17-98EF-A3BA7388E213}"/>
          </ac:spMkLst>
        </pc:spChg>
        <pc:spChg chg="add">
          <ac:chgData name="Shannon Clinton" userId="49ed57de2700d72e" providerId="LiveId" clId="{A1E81C24-0F16-44F1-A7DD-24FAA6D22EBD}" dt="2022-04-21T20:46:39.849" v="1446" actId="26606"/>
          <ac:spMkLst>
            <pc:docMk/>
            <pc:sldMk cId="100565459" sldId="260"/>
            <ac:spMk id="68" creationId="{C8FA1749-B91A-40E7-AD01-0B9C9C6AF74E}"/>
          </ac:spMkLst>
        </pc:spChg>
        <pc:spChg chg="add">
          <ac:chgData name="Shannon Clinton" userId="49ed57de2700d72e" providerId="LiveId" clId="{A1E81C24-0F16-44F1-A7DD-24FAA6D22EBD}" dt="2022-04-21T20:46:39.849" v="1446" actId="26606"/>
          <ac:spMkLst>
            <pc:docMk/>
            <pc:sldMk cId="100565459" sldId="260"/>
            <ac:spMk id="70" creationId="{700676C8-6DE8-47DD-9A23-D42063A12E10}"/>
          </ac:spMkLst>
        </pc:spChg>
        <pc:picChg chg="add del">
          <ac:chgData name="Shannon Clinton" userId="49ed57de2700d72e" providerId="LiveId" clId="{A1E81C24-0F16-44F1-A7DD-24FAA6D22EBD}" dt="2022-04-21T20:46:39.849" v="1446" actId="26606"/>
          <ac:picMkLst>
            <pc:docMk/>
            <pc:sldMk cId="100565459" sldId="260"/>
            <ac:picMk id="12" creationId="{AC3E6C53-102E-4ACA-BCBB-3CC973B99486}"/>
          </ac:picMkLst>
        </pc:picChg>
        <pc:picChg chg="add del">
          <ac:chgData name="Shannon Clinton" userId="49ed57de2700d72e" providerId="LiveId" clId="{A1E81C24-0F16-44F1-A7DD-24FAA6D22EBD}" dt="2022-04-21T20:46:39.849" v="1446" actId="26606"/>
          <ac:picMkLst>
            <pc:docMk/>
            <pc:sldMk cId="100565459" sldId="260"/>
            <ac:picMk id="14" creationId="{E4655D52-F2FA-4137-8A31-499A4FE62913}"/>
          </ac:picMkLst>
        </pc:picChg>
        <pc:picChg chg="add del">
          <ac:chgData name="Shannon Clinton" userId="49ed57de2700d72e" providerId="LiveId" clId="{A1E81C24-0F16-44F1-A7DD-24FAA6D22EBD}" dt="2022-04-21T20:46:39.849" v="1446" actId="26606"/>
          <ac:picMkLst>
            <pc:docMk/>
            <pc:sldMk cId="100565459" sldId="260"/>
            <ac:picMk id="16" creationId="{8519FA1D-01C2-425F-B9AA-D69B4DD0A1EA}"/>
          </ac:picMkLst>
        </pc:picChg>
        <pc:picChg chg="add del">
          <ac:chgData name="Shannon Clinton" userId="49ed57de2700d72e" providerId="LiveId" clId="{A1E81C24-0F16-44F1-A7DD-24FAA6D22EBD}" dt="2022-04-21T20:46:39.849" v="1446" actId="26606"/>
          <ac:picMkLst>
            <pc:docMk/>
            <pc:sldMk cId="100565459" sldId="260"/>
            <ac:picMk id="24" creationId="{2642A87B-CAE9-4F8F-B293-28388E45D9EE}"/>
          </ac:picMkLst>
        </pc:picChg>
        <pc:picChg chg="add del">
          <ac:chgData name="Shannon Clinton" userId="49ed57de2700d72e" providerId="LiveId" clId="{A1E81C24-0F16-44F1-A7DD-24FAA6D22EBD}" dt="2022-04-21T20:46:39.849" v="1446" actId="26606"/>
          <ac:picMkLst>
            <pc:docMk/>
            <pc:sldMk cId="100565459" sldId="260"/>
            <ac:picMk id="28" creationId="{3B7A934F-FFF7-4353-83D3-4EF66E93EEF8}"/>
          </ac:picMkLst>
        </pc:picChg>
        <pc:picChg chg="add del">
          <ac:chgData name="Shannon Clinton" userId="49ed57de2700d72e" providerId="LiveId" clId="{A1E81C24-0F16-44F1-A7DD-24FAA6D22EBD}" dt="2022-04-21T20:46:39.831" v="1445" actId="26606"/>
          <ac:picMkLst>
            <pc:docMk/>
            <pc:sldMk cId="100565459" sldId="260"/>
            <ac:picMk id="35" creationId="{AC3E6C53-102E-4ACA-BCBB-3CC973B99486}"/>
          </ac:picMkLst>
        </pc:picChg>
        <pc:picChg chg="add del">
          <ac:chgData name="Shannon Clinton" userId="49ed57de2700d72e" providerId="LiveId" clId="{A1E81C24-0F16-44F1-A7DD-24FAA6D22EBD}" dt="2022-04-21T20:46:39.831" v="1445" actId="26606"/>
          <ac:picMkLst>
            <pc:docMk/>
            <pc:sldMk cId="100565459" sldId="260"/>
            <ac:picMk id="37" creationId="{E4655D52-F2FA-4137-8A31-499A4FE62913}"/>
          </ac:picMkLst>
        </pc:picChg>
        <pc:picChg chg="add del">
          <ac:chgData name="Shannon Clinton" userId="49ed57de2700d72e" providerId="LiveId" clId="{A1E81C24-0F16-44F1-A7DD-24FAA6D22EBD}" dt="2022-04-21T20:46:39.831" v="1445" actId="26606"/>
          <ac:picMkLst>
            <pc:docMk/>
            <pc:sldMk cId="100565459" sldId="260"/>
            <ac:picMk id="39" creationId="{8519FA1D-01C2-425F-B9AA-D69B4DD0A1EA}"/>
          </ac:picMkLst>
        </pc:picChg>
        <pc:picChg chg="add del">
          <ac:chgData name="Shannon Clinton" userId="49ed57de2700d72e" providerId="LiveId" clId="{A1E81C24-0F16-44F1-A7DD-24FAA6D22EBD}" dt="2022-04-21T20:46:39.831" v="1445" actId="26606"/>
          <ac:picMkLst>
            <pc:docMk/>
            <pc:sldMk cId="100565459" sldId="260"/>
            <ac:picMk id="47" creationId="{85F5BD6E-AB48-4A2D-AA03-D787D54FAF0E}"/>
          </ac:picMkLst>
        </pc:picChg>
        <pc:picChg chg="add del">
          <ac:chgData name="Shannon Clinton" userId="49ed57de2700d72e" providerId="LiveId" clId="{A1E81C24-0F16-44F1-A7DD-24FAA6D22EBD}" dt="2022-04-21T20:46:39.831" v="1445" actId="26606"/>
          <ac:picMkLst>
            <pc:docMk/>
            <pc:sldMk cId="100565459" sldId="260"/>
            <ac:picMk id="49" creationId="{3221115A-B66A-4D35-9D9F-97A91D887F0A}"/>
          </ac:picMkLst>
        </pc:picChg>
        <pc:picChg chg="add del">
          <ac:chgData name="Shannon Clinton" userId="49ed57de2700d72e" providerId="LiveId" clId="{A1E81C24-0F16-44F1-A7DD-24FAA6D22EBD}" dt="2022-04-21T20:46:39.831" v="1445" actId="26606"/>
          <ac:picMkLst>
            <pc:docMk/>
            <pc:sldMk cId="100565459" sldId="260"/>
            <ac:picMk id="53" creationId="{38AB44AF-E52F-46C5-8C2C-8487AC8B1B65}"/>
          </ac:picMkLst>
        </pc:picChg>
        <pc:picChg chg="add del">
          <ac:chgData name="Shannon Clinton" userId="49ed57de2700d72e" providerId="LiveId" clId="{A1E81C24-0F16-44F1-A7DD-24FAA6D22EBD}" dt="2022-04-21T20:46:39.831" v="1445" actId="26606"/>
          <ac:picMkLst>
            <pc:docMk/>
            <pc:sldMk cId="100565459" sldId="260"/>
            <ac:picMk id="57" creationId="{6389DEC8-49B8-4778-BB47-FF48E8C5B6CF}"/>
          </ac:picMkLst>
        </pc:picChg>
        <pc:picChg chg="add">
          <ac:chgData name="Shannon Clinton" userId="49ed57de2700d72e" providerId="LiveId" clId="{A1E81C24-0F16-44F1-A7DD-24FAA6D22EBD}" dt="2022-04-21T20:46:39.849" v="1446" actId="26606"/>
          <ac:picMkLst>
            <pc:docMk/>
            <pc:sldMk cId="100565459" sldId="260"/>
            <ac:picMk id="61" creationId="{AC3E6C53-102E-4ACA-BCBB-3CC973B99486}"/>
          </ac:picMkLst>
        </pc:picChg>
        <pc:picChg chg="add">
          <ac:chgData name="Shannon Clinton" userId="49ed57de2700d72e" providerId="LiveId" clId="{A1E81C24-0F16-44F1-A7DD-24FAA6D22EBD}" dt="2022-04-21T20:46:39.849" v="1446" actId="26606"/>
          <ac:picMkLst>
            <pc:docMk/>
            <pc:sldMk cId="100565459" sldId="260"/>
            <ac:picMk id="62" creationId="{E4655D52-F2FA-4137-8A31-499A4FE62913}"/>
          </ac:picMkLst>
        </pc:picChg>
        <pc:picChg chg="add">
          <ac:chgData name="Shannon Clinton" userId="49ed57de2700d72e" providerId="LiveId" clId="{A1E81C24-0F16-44F1-A7DD-24FAA6D22EBD}" dt="2022-04-21T20:46:39.849" v="1446" actId="26606"/>
          <ac:picMkLst>
            <pc:docMk/>
            <pc:sldMk cId="100565459" sldId="260"/>
            <ac:picMk id="63" creationId="{8519FA1D-01C2-425F-B9AA-D69B4DD0A1EA}"/>
          </ac:picMkLst>
        </pc:picChg>
        <pc:picChg chg="add">
          <ac:chgData name="Shannon Clinton" userId="49ed57de2700d72e" providerId="LiveId" clId="{A1E81C24-0F16-44F1-A7DD-24FAA6D22EBD}" dt="2022-04-21T20:46:39.849" v="1446" actId="26606"/>
          <ac:picMkLst>
            <pc:docMk/>
            <pc:sldMk cId="100565459" sldId="260"/>
            <ac:picMk id="67" creationId="{2642A87B-CAE9-4F8F-B293-28388E45D9EE}"/>
          </ac:picMkLst>
        </pc:picChg>
        <pc:picChg chg="add">
          <ac:chgData name="Shannon Clinton" userId="49ed57de2700d72e" providerId="LiveId" clId="{A1E81C24-0F16-44F1-A7DD-24FAA6D22EBD}" dt="2022-04-21T20:46:39.849" v="1446" actId="26606"/>
          <ac:picMkLst>
            <pc:docMk/>
            <pc:sldMk cId="100565459" sldId="260"/>
            <ac:picMk id="69" creationId="{3B7A934F-FFF7-4353-83D3-4EF66E93EEF8}"/>
          </ac:picMkLst>
        </pc:picChg>
      </pc:sldChg>
      <pc:sldChg chg="addSp delSp modSp add mod modTransition setBg delDesignElem">
        <pc:chgData name="Shannon Clinton" userId="49ed57de2700d72e" providerId="LiveId" clId="{A1E81C24-0F16-44F1-A7DD-24FAA6D22EBD}" dt="2022-04-17T20:49:43.420" v="984"/>
        <pc:sldMkLst>
          <pc:docMk/>
          <pc:sldMk cId="2991642029" sldId="261"/>
        </pc:sldMkLst>
        <pc:spChg chg="add del mod">
          <ac:chgData name="Shannon Clinton" userId="49ed57de2700d72e" providerId="LiveId" clId="{A1E81C24-0F16-44F1-A7DD-24FAA6D22EBD}" dt="2022-04-17T20:18:26.338" v="386" actId="478"/>
          <ac:spMkLst>
            <pc:docMk/>
            <pc:sldMk cId="2991642029" sldId="261"/>
            <ac:spMk id="5" creationId="{3B0FE087-B37C-4445-BA2D-501F6AE4E760}"/>
          </ac:spMkLst>
        </pc:spChg>
        <pc:spChg chg="del">
          <ac:chgData name="Shannon Clinton" userId="49ed57de2700d72e" providerId="LiveId" clId="{A1E81C24-0F16-44F1-A7DD-24FAA6D22EBD}" dt="2022-04-17T20:18:11.083" v="384" actId="478"/>
          <ac:spMkLst>
            <pc:docMk/>
            <pc:sldMk cId="2991642029" sldId="261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991642029" sldId="261"/>
            <ac:spMk id="12" creationId="{A8384FB5-9ADC-4DDC-881B-597D56F5B15D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991642029" sldId="261"/>
            <ac:spMk id="14" creationId="{91E5A9A7-95C6-4F4F-B00E-C82E07FE62EF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991642029" sldId="261"/>
            <ac:spMk id="16" creationId="{D07DD2DE-F619-49DD-B5E7-03A290FF4ED1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991642029" sldId="261"/>
            <ac:spMk id="18" creationId="{85149191-5F60-4A28-AAFF-039F96B0F3EC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991642029" sldId="261"/>
            <ac:spMk id="20" creationId="{F8260ED5-17F7-4158-B241-D51DD4CF1B7E}"/>
          </ac:spMkLst>
        </pc:spChg>
      </pc:sldChg>
      <pc:sldChg chg="addSp delSp modSp add mod modTransition setBg delDesignElem">
        <pc:chgData name="Shannon Clinton" userId="49ed57de2700d72e" providerId="LiveId" clId="{A1E81C24-0F16-44F1-A7DD-24FAA6D22EBD}" dt="2022-04-17T20:49:43.420" v="984"/>
        <pc:sldMkLst>
          <pc:docMk/>
          <pc:sldMk cId="3464684529" sldId="262"/>
        </pc:sldMkLst>
        <pc:spChg chg="mod">
          <ac:chgData name="Shannon Clinton" userId="49ed57de2700d72e" providerId="LiveId" clId="{A1E81C24-0F16-44F1-A7DD-24FAA6D22EBD}" dt="2022-04-17T20:07:34.240" v="269" actId="26606"/>
          <ac:spMkLst>
            <pc:docMk/>
            <pc:sldMk cId="3464684529" sldId="262"/>
            <ac:spMk id="2" creationId="{12570DED-E942-4274-A5C5-61D0403EDC64}"/>
          </ac:spMkLst>
        </pc:spChg>
        <pc:spChg chg="add del mod">
          <ac:chgData name="Shannon Clinton" userId="49ed57de2700d72e" providerId="LiveId" clId="{A1E81C24-0F16-44F1-A7DD-24FAA6D22EBD}" dt="2022-04-17T20:07:56.476" v="273" actId="478"/>
          <ac:spMkLst>
            <pc:docMk/>
            <pc:sldMk cId="3464684529" sldId="262"/>
            <ac:spMk id="4" creationId="{E8BD4D59-36E0-4FD3-BE1C-CFD7D2AEB3CC}"/>
          </ac:spMkLst>
        </pc:spChg>
        <pc:spChg chg="del mod">
          <ac:chgData name="Shannon Clinton" userId="49ed57de2700d72e" providerId="LiveId" clId="{A1E81C24-0F16-44F1-A7DD-24FAA6D22EBD}" dt="2022-04-17T20:07:45.979" v="272" actId="478"/>
          <ac:spMkLst>
            <pc:docMk/>
            <pc:sldMk cId="3464684529" sldId="262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17T20:07:34.240" v="269" actId="26606"/>
          <ac:spMkLst>
            <pc:docMk/>
            <pc:sldMk cId="3464684529" sldId="262"/>
            <ac:spMk id="13" creationId="{0DE6A193-4755-479A-BC6F-A7EBCA73BE1A}"/>
          </ac:spMkLst>
        </pc:spChg>
        <pc:spChg chg="add del">
          <ac:chgData name="Shannon Clinton" userId="49ed57de2700d72e" providerId="LiveId" clId="{A1E81C24-0F16-44F1-A7DD-24FAA6D22EBD}" dt="2022-04-17T20:07:34.240" v="269" actId="26606"/>
          <ac:spMkLst>
            <pc:docMk/>
            <pc:sldMk cId="3464684529" sldId="262"/>
            <ac:spMk id="15" creationId="{5A55B759-31A7-423C-9BC2-A8BC09FE98B9}"/>
          </ac:spMkLst>
        </pc:spChg>
        <pc:spChg chg="add del">
          <ac:chgData name="Shannon Clinton" userId="49ed57de2700d72e" providerId="LiveId" clId="{A1E81C24-0F16-44F1-A7DD-24FAA6D22EBD}" dt="2022-04-17T20:07:34.240" v="269" actId="26606"/>
          <ac:spMkLst>
            <pc:docMk/>
            <pc:sldMk cId="3464684529" sldId="262"/>
            <ac:spMk id="17" creationId="{F78796AF-79A0-47AC-BEFD-BFFC00F968C4}"/>
          </ac:spMkLst>
        </pc:spChg>
        <pc:spChg chg="add">
          <ac:chgData name="Shannon Clinton" userId="49ed57de2700d72e" providerId="LiveId" clId="{A1E81C24-0F16-44F1-A7DD-24FAA6D22EBD}" dt="2022-04-17T20:07:34.240" v="269" actId="26606"/>
          <ac:spMkLst>
            <pc:docMk/>
            <pc:sldMk cId="3464684529" sldId="262"/>
            <ac:spMk id="28" creationId="{B7C6772A-E335-4500-A29B-3A44614EBAB8}"/>
          </ac:spMkLst>
        </pc:spChg>
        <pc:spChg chg="add">
          <ac:chgData name="Shannon Clinton" userId="49ed57de2700d72e" providerId="LiveId" clId="{A1E81C24-0F16-44F1-A7DD-24FAA6D22EBD}" dt="2022-04-17T20:07:34.240" v="269" actId="26606"/>
          <ac:spMkLst>
            <pc:docMk/>
            <pc:sldMk cId="3464684529" sldId="262"/>
            <ac:spMk id="30" creationId="{09F57701-3264-4009-ADFB-56BD816DC4E1}"/>
          </ac:spMkLst>
        </pc:spChg>
        <pc:spChg chg="add">
          <ac:chgData name="Shannon Clinton" userId="49ed57de2700d72e" providerId="LiveId" clId="{A1E81C24-0F16-44F1-A7DD-24FAA6D22EBD}" dt="2022-04-17T20:07:34.240" v="269" actId="26606"/>
          <ac:spMkLst>
            <pc:docMk/>
            <pc:sldMk cId="3464684529" sldId="262"/>
            <ac:spMk id="32" creationId="{6DF33DEB-48FA-425B-97C8-5A29202DEE2F}"/>
          </ac:spMkLst>
        </pc:spChg>
        <pc:spChg chg="add">
          <ac:chgData name="Shannon Clinton" userId="49ed57de2700d72e" providerId="LiveId" clId="{A1E81C24-0F16-44F1-A7DD-24FAA6D22EBD}" dt="2022-04-17T20:07:34.240" v="269" actId="26606"/>
          <ac:spMkLst>
            <pc:docMk/>
            <pc:sldMk cId="3464684529" sldId="262"/>
            <ac:spMk id="36" creationId="{B216C3E0-8EA2-4DC4-8143-CE25C6A04F52}"/>
          </ac:spMkLst>
        </pc:spChg>
        <pc:spChg chg="add">
          <ac:chgData name="Shannon Clinton" userId="49ed57de2700d72e" providerId="LiveId" clId="{A1E81C24-0F16-44F1-A7DD-24FAA6D22EBD}" dt="2022-04-17T20:07:34.240" v="269" actId="26606"/>
          <ac:spMkLst>
            <pc:docMk/>
            <pc:sldMk cId="3464684529" sldId="262"/>
            <ac:spMk id="40" creationId="{D9449B7B-86D6-4E92-9AC8-CF594C942E3C}"/>
          </ac:spMkLst>
        </pc:spChg>
        <pc:picChg chg="mod">
          <ac:chgData name="Shannon Clinton" userId="49ed57de2700d72e" providerId="LiveId" clId="{A1E81C24-0F16-44F1-A7DD-24FAA6D22EBD}" dt="2022-04-17T20:07:42.509" v="271" actId="1076"/>
          <ac:picMkLst>
            <pc:docMk/>
            <pc:sldMk cId="3464684529" sldId="262"/>
            <ac:picMk id="8" creationId="{6440A096-C89E-4B60-BC34-E510AEE9505B}"/>
          </ac:picMkLst>
        </pc:picChg>
        <pc:picChg chg="add">
          <ac:chgData name="Shannon Clinton" userId="49ed57de2700d72e" providerId="LiveId" clId="{A1E81C24-0F16-44F1-A7DD-24FAA6D22EBD}" dt="2022-04-17T20:07:34.240" v="269" actId="26606"/>
          <ac:picMkLst>
            <pc:docMk/>
            <pc:sldMk cId="3464684529" sldId="262"/>
            <ac:picMk id="22" creationId="{14CE8021-4E74-4794-A0E4-ECC2D2D40BB4}"/>
          </ac:picMkLst>
        </pc:picChg>
        <pc:picChg chg="add">
          <ac:chgData name="Shannon Clinton" userId="49ed57de2700d72e" providerId="LiveId" clId="{A1E81C24-0F16-44F1-A7DD-24FAA6D22EBD}" dt="2022-04-17T20:07:34.240" v="269" actId="26606"/>
          <ac:picMkLst>
            <pc:docMk/>
            <pc:sldMk cId="3464684529" sldId="262"/>
            <ac:picMk id="24" creationId="{8E078BCD-8B65-4E7B-AE0A-990752A253EC}"/>
          </ac:picMkLst>
        </pc:picChg>
        <pc:picChg chg="add">
          <ac:chgData name="Shannon Clinton" userId="49ed57de2700d72e" providerId="LiveId" clId="{A1E81C24-0F16-44F1-A7DD-24FAA6D22EBD}" dt="2022-04-17T20:07:34.240" v="269" actId="26606"/>
          <ac:picMkLst>
            <pc:docMk/>
            <pc:sldMk cId="3464684529" sldId="262"/>
            <ac:picMk id="26" creationId="{34BFAB54-6FA9-45FB-BA3B-3591CB055C34}"/>
          </ac:picMkLst>
        </pc:picChg>
        <pc:picChg chg="add">
          <ac:chgData name="Shannon Clinton" userId="49ed57de2700d72e" providerId="LiveId" clId="{A1E81C24-0F16-44F1-A7DD-24FAA6D22EBD}" dt="2022-04-17T20:07:34.240" v="269" actId="26606"/>
          <ac:picMkLst>
            <pc:docMk/>
            <pc:sldMk cId="3464684529" sldId="262"/>
            <ac:picMk id="34" creationId="{3DC38B3D-2B19-4240-B88E-4A35499AABB6}"/>
          </ac:picMkLst>
        </pc:picChg>
        <pc:picChg chg="add">
          <ac:chgData name="Shannon Clinton" userId="49ed57de2700d72e" providerId="LiveId" clId="{A1E81C24-0F16-44F1-A7DD-24FAA6D22EBD}" dt="2022-04-17T20:07:34.240" v="269" actId="26606"/>
          <ac:picMkLst>
            <pc:docMk/>
            <pc:sldMk cId="3464684529" sldId="262"/>
            <ac:picMk id="38" creationId="{9DBCF90C-5B68-40EF-AD09-CA9E7A5B81C3}"/>
          </ac:picMkLst>
        </pc:picChg>
      </pc:sldChg>
      <pc:sldChg chg="addSp delSp modSp add mod modTransition setBg delDesignElem">
        <pc:chgData name="Shannon Clinton" userId="49ed57de2700d72e" providerId="LiveId" clId="{A1E81C24-0F16-44F1-A7DD-24FAA6D22EBD}" dt="2022-04-17T20:49:43.420" v="984"/>
        <pc:sldMkLst>
          <pc:docMk/>
          <pc:sldMk cId="4114448352" sldId="263"/>
        </pc:sldMkLst>
        <pc:spChg chg="mod">
          <ac:chgData name="Shannon Clinton" userId="49ed57de2700d72e" providerId="LiveId" clId="{A1E81C24-0F16-44F1-A7DD-24FAA6D22EBD}" dt="2022-04-17T20:08:31.415" v="278" actId="26606"/>
          <ac:spMkLst>
            <pc:docMk/>
            <pc:sldMk cId="4114448352" sldId="263"/>
            <ac:spMk id="2" creationId="{12570DED-E942-4274-A5C5-61D0403EDC64}"/>
          </ac:spMkLst>
        </pc:spChg>
        <pc:spChg chg="add del mod">
          <ac:chgData name="Shannon Clinton" userId="49ed57de2700d72e" providerId="LiveId" clId="{A1E81C24-0F16-44F1-A7DD-24FAA6D22EBD}" dt="2022-04-17T20:08:44.350" v="280" actId="478"/>
          <ac:spMkLst>
            <pc:docMk/>
            <pc:sldMk cId="4114448352" sldId="263"/>
            <ac:spMk id="6" creationId="{24A664F5-B1FB-4A50-9844-F1A9A4EA5500}"/>
          </ac:spMkLst>
        </pc:spChg>
        <pc:spChg chg="del mod">
          <ac:chgData name="Shannon Clinton" userId="49ed57de2700d72e" providerId="LiveId" clId="{A1E81C24-0F16-44F1-A7DD-24FAA6D22EBD}" dt="2022-04-17T20:08:42.574" v="279" actId="478"/>
          <ac:spMkLst>
            <pc:docMk/>
            <pc:sldMk cId="4114448352" sldId="263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17T20:08:31.415" v="278" actId="26606"/>
          <ac:spMkLst>
            <pc:docMk/>
            <pc:sldMk cId="4114448352" sldId="263"/>
            <ac:spMk id="19" creationId="{AB45A142-4255-493C-8284-5D566C121B10}"/>
          </ac:spMkLst>
        </pc:spChg>
        <pc:spChg chg="add">
          <ac:chgData name="Shannon Clinton" userId="49ed57de2700d72e" providerId="LiveId" clId="{A1E81C24-0F16-44F1-A7DD-24FAA6D22EBD}" dt="2022-04-17T20:08:31.415" v="278" actId="26606"/>
          <ac:spMkLst>
            <pc:docMk/>
            <pc:sldMk cId="4114448352" sldId="263"/>
            <ac:spMk id="32" creationId="{B7C6772A-E335-4500-A29B-3A44614EBAB8}"/>
          </ac:spMkLst>
        </pc:spChg>
        <pc:spChg chg="add">
          <ac:chgData name="Shannon Clinton" userId="49ed57de2700d72e" providerId="LiveId" clId="{A1E81C24-0F16-44F1-A7DD-24FAA6D22EBD}" dt="2022-04-17T20:08:31.415" v="278" actId="26606"/>
          <ac:spMkLst>
            <pc:docMk/>
            <pc:sldMk cId="4114448352" sldId="263"/>
            <ac:spMk id="34" creationId="{09F57701-3264-4009-ADFB-56BD816DC4E1}"/>
          </ac:spMkLst>
        </pc:spChg>
        <pc:spChg chg="add">
          <ac:chgData name="Shannon Clinton" userId="49ed57de2700d72e" providerId="LiveId" clId="{A1E81C24-0F16-44F1-A7DD-24FAA6D22EBD}" dt="2022-04-17T20:08:31.415" v="278" actId="26606"/>
          <ac:spMkLst>
            <pc:docMk/>
            <pc:sldMk cId="4114448352" sldId="263"/>
            <ac:spMk id="36" creationId="{6DF33DEB-48FA-425B-97C8-5A29202DEE2F}"/>
          </ac:spMkLst>
        </pc:spChg>
        <pc:spChg chg="add">
          <ac:chgData name="Shannon Clinton" userId="49ed57de2700d72e" providerId="LiveId" clId="{A1E81C24-0F16-44F1-A7DD-24FAA6D22EBD}" dt="2022-04-17T20:08:31.415" v="278" actId="26606"/>
          <ac:spMkLst>
            <pc:docMk/>
            <pc:sldMk cId="4114448352" sldId="263"/>
            <ac:spMk id="40" creationId="{B216C3E0-8EA2-4DC4-8143-CE25C6A04F52}"/>
          </ac:spMkLst>
        </pc:spChg>
        <pc:spChg chg="add">
          <ac:chgData name="Shannon Clinton" userId="49ed57de2700d72e" providerId="LiveId" clId="{A1E81C24-0F16-44F1-A7DD-24FAA6D22EBD}" dt="2022-04-17T20:08:31.415" v="278" actId="26606"/>
          <ac:spMkLst>
            <pc:docMk/>
            <pc:sldMk cId="4114448352" sldId="263"/>
            <ac:spMk id="44" creationId="{D9449B7B-86D6-4E92-9AC8-CF594C942E3C}"/>
          </ac:spMkLst>
        </pc:spChg>
        <pc:picChg chg="add del">
          <ac:chgData name="Shannon Clinton" userId="49ed57de2700d72e" providerId="LiveId" clId="{A1E81C24-0F16-44F1-A7DD-24FAA6D22EBD}" dt="2022-04-17T20:04:11.118" v="236"/>
          <ac:picMkLst>
            <pc:docMk/>
            <pc:sldMk cId="4114448352" sldId="263"/>
            <ac:picMk id="3" creationId="{1AE9B1FD-4B92-4C88-9D80-23778D1CA30D}"/>
          </ac:picMkLst>
        </pc:picChg>
        <pc:picChg chg="mod">
          <ac:chgData name="Shannon Clinton" userId="49ed57de2700d72e" providerId="LiveId" clId="{A1E81C24-0F16-44F1-A7DD-24FAA6D22EBD}" dt="2022-04-17T20:08:31.415" v="278" actId="26606"/>
          <ac:picMkLst>
            <pc:docMk/>
            <pc:sldMk cId="4114448352" sldId="263"/>
            <ac:picMk id="4" creationId="{AB28394E-A337-4871-90D3-D529488391E9}"/>
          </ac:picMkLst>
        </pc:picChg>
        <pc:picChg chg="add del mod">
          <ac:chgData name="Shannon Clinton" userId="49ed57de2700d72e" providerId="LiveId" clId="{A1E81C24-0F16-44F1-A7DD-24FAA6D22EBD}" dt="2022-04-17T20:04:18.672" v="238"/>
          <ac:picMkLst>
            <pc:docMk/>
            <pc:sldMk cId="4114448352" sldId="263"/>
            <ac:picMk id="8" creationId="{D503C59A-6419-488D-8903-835664FE22B2}"/>
          </ac:picMkLst>
        </pc:picChg>
        <pc:picChg chg="del">
          <ac:chgData name="Shannon Clinton" userId="49ed57de2700d72e" providerId="LiveId" clId="{A1E81C24-0F16-44F1-A7DD-24FAA6D22EBD}" dt="2022-04-17T20:11:54.262" v="283"/>
          <ac:picMkLst>
            <pc:docMk/>
            <pc:sldMk cId="4114448352" sldId="263"/>
            <ac:picMk id="9" creationId="{DF856580-43BE-4596-91B7-F588068E7A51}"/>
          </ac:picMkLst>
        </pc:picChg>
        <pc:picChg chg="add">
          <ac:chgData name="Shannon Clinton" userId="49ed57de2700d72e" providerId="LiveId" clId="{A1E81C24-0F16-44F1-A7DD-24FAA6D22EBD}" dt="2022-04-17T20:08:31.415" v="278" actId="26606"/>
          <ac:picMkLst>
            <pc:docMk/>
            <pc:sldMk cId="4114448352" sldId="263"/>
            <ac:picMk id="26" creationId="{14CE8021-4E74-4794-A0E4-ECC2D2D40BB4}"/>
          </ac:picMkLst>
        </pc:picChg>
        <pc:picChg chg="add">
          <ac:chgData name="Shannon Clinton" userId="49ed57de2700d72e" providerId="LiveId" clId="{A1E81C24-0F16-44F1-A7DD-24FAA6D22EBD}" dt="2022-04-17T20:08:31.415" v="278" actId="26606"/>
          <ac:picMkLst>
            <pc:docMk/>
            <pc:sldMk cId="4114448352" sldId="263"/>
            <ac:picMk id="28" creationId="{8E078BCD-8B65-4E7B-AE0A-990752A253EC}"/>
          </ac:picMkLst>
        </pc:picChg>
        <pc:picChg chg="add">
          <ac:chgData name="Shannon Clinton" userId="49ed57de2700d72e" providerId="LiveId" clId="{A1E81C24-0F16-44F1-A7DD-24FAA6D22EBD}" dt="2022-04-17T20:08:31.415" v="278" actId="26606"/>
          <ac:picMkLst>
            <pc:docMk/>
            <pc:sldMk cId="4114448352" sldId="263"/>
            <ac:picMk id="30" creationId="{34BFAB54-6FA9-45FB-BA3B-3591CB055C34}"/>
          </ac:picMkLst>
        </pc:picChg>
        <pc:picChg chg="add">
          <ac:chgData name="Shannon Clinton" userId="49ed57de2700d72e" providerId="LiveId" clId="{A1E81C24-0F16-44F1-A7DD-24FAA6D22EBD}" dt="2022-04-17T20:08:31.415" v="278" actId="26606"/>
          <ac:picMkLst>
            <pc:docMk/>
            <pc:sldMk cId="4114448352" sldId="263"/>
            <ac:picMk id="38" creationId="{3DC38B3D-2B19-4240-B88E-4A35499AABB6}"/>
          </ac:picMkLst>
        </pc:picChg>
        <pc:picChg chg="add">
          <ac:chgData name="Shannon Clinton" userId="49ed57de2700d72e" providerId="LiveId" clId="{A1E81C24-0F16-44F1-A7DD-24FAA6D22EBD}" dt="2022-04-17T20:08:31.415" v="278" actId="26606"/>
          <ac:picMkLst>
            <pc:docMk/>
            <pc:sldMk cId="4114448352" sldId="263"/>
            <ac:picMk id="42" creationId="{9DBCF90C-5B68-40EF-AD09-CA9E7A5B81C3}"/>
          </ac:picMkLst>
        </pc:picChg>
        <pc:cxnChg chg="add del">
          <ac:chgData name="Shannon Clinton" userId="49ed57de2700d72e" providerId="LiveId" clId="{A1E81C24-0F16-44F1-A7DD-24FAA6D22EBD}" dt="2022-04-17T20:08:31.415" v="278" actId="26606"/>
          <ac:cxnSpMkLst>
            <pc:docMk/>
            <pc:sldMk cId="4114448352" sldId="263"/>
            <ac:cxnSpMk id="21" creationId="{38FB9660-F42F-4313-BBC4-47C007FE484C}"/>
          </ac:cxnSpMkLst>
        </pc:cxnChg>
      </pc:sldChg>
      <pc:sldChg chg="addSp delSp modSp mod modTransition setBg addAnim delDesignElem">
        <pc:chgData name="Shannon Clinton" userId="49ed57de2700d72e" providerId="LiveId" clId="{A1E81C24-0F16-44F1-A7DD-24FAA6D22EBD}" dt="2022-04-17T20:49:43.420" v="984"/>
        <pc:sldMkLst>
          <pc:docMk/>
          <pc:sldMk cId="4167884232" sldId="278"/>
        </pc:sldMkLst>
        <pc:spChg chg="mod">
          <ac:chgData name="Shannon Clinton" userId="49ed57de2700d72e" providerId="LiveId" clId="{A1E81C24-0F16-44F1-A7DD-24FAA6D22EBD}" dt="2022-04-17T19:40:16.789" v="52" actId="26606"/>
          <ac:spMkLst>
            <pc:docMk/>
            <pc:sldMk cId="4167884232" sldId="278"/>
            <ac:spMk id="2" creationId="{0D1F047C-C727-42A7-85C5-68C5AA1B1A93}"/>
          </ac:spMkLst>
        </pc:spChg>
        <pc:spChg chg="mod">
          <ac:chgData name="Shannon Clinton" userId="49ed57de2700d72e" providerId="LiveId" clId="{A1E81C24-0F16-44F1-A7DD-24FAA6D22EBD}" dt="2022-04-17T19:40:16.789" v="52" actId="26606"/>
          <ac:spMkLst>
            <pc:docMk/>
            <pc:sldMk cId="4167884232" sldId="278"/>
            <ac:spMk id="3" creationId="{DB93FB3F-A8D4-46D3-A1C6-C79C64563729}"/>
          </ac:spMkLst>
        </pc:spChg>
        <pc:spChg chg="add del">
          <ac:chgData name="Shannon Clinton" userId="49ed57de2700d72e" providerId="LiveId" clId="{A1E81C24-0F16-44F1-A7DD-24FAA6D22EBD}" dt="2022-04-17T20:02:24.502" v="231" actId="26606"/>
          <ac:spMkLst>
            <pc:docMk/>
            <pc:sldMk cId="4167884232" sldId="278"/>
            <ac:spMk id="12" creationId="{FDCC0D0C-6FC7-4344-B625-546E601543DB}"/>
          </ac:spMkLst>
        </pc:spChg>
        <pc:spChg chg="add">
          <ac:chgData name="Shannon Clinton" userId="49ed57de2700d72e" providerId="LiveId" clId="{A1E81C24-0F16-44F1-A7DD-24FAA6D22EBD}" dt="2022-04-17T20:02:24.502" v="231" actId="26606"/>
          <ac:spMkLst>
            <pc:docMk/>
            <pc:sldMk cId="4167884232" sldId="278"/>
            <ac:spMk id="19" creationId="{FDCC0D0C-6FC7-4344-B625-546E601543DB}"/>
          </ac:spMkLst>
        </pc:spChg>
        <pc:spChg chg="del">
          <ac:chgData name="Shannon Clinton" userId="49ed57de2700d72e" providerId="LiveId" clId="{A1E81C24-0F16-44F1-A7DD-24FAA6D22EBD}" dt="2022-04-17T19:39:22.073" v="49"/>
          <ac:spMkLst>
            <pc:docMk/>
            <pc:sldMk cId="4167884232" sldId="278"/>
            <ac:spMk id="103" creationId="{FE469E50-3893-4ED6-92BA-2985C32B0CA6}"/>
          </ac:spMkLst>
        </pc:spChg>
        <pc:picChg chg="mod">
          <ac:chgData name="Shannon Clinton" userId="49ed57de2700d72e" providerId="LiveId" clId="{A1E81C24-0F16-44F1-A7DD-24FAA6D22EBD}" dt="2022-04-17T19:40:16.789" v="52" actId="26606"/>
          <ac:picMkLst>
            <pc:docMk/>
            <pc:sldMk cId="4167884232" sldId="278"/>
            <ac:picMk id="5" creationId="{F8A1C807-B9AD-4C9B-BF9F-60F03428998E}"/>
          </ac:picMkLst>
        </pc:picChg>
        <pc:picChg chg="add del">
          <ac:chgData name="Shannon Clinton" userId="49ed57de2700d72e" providerId="LiveId" clId="{A1E81C24-0F16-44F1-A7DD-24FAA6D22EBD}" dt="2022-04-17T20:02:24.502" v="231" actId="26606"/>
          <ac:picMkLst>
            <pc:docMk/>
            <pc:sldMk cId="4167884232" sldId="278"/>
            <ac:picMk id="10" creationId="{ACE368E9-BC3C-4160-8298-6EF1B16DAA11}"/>
          </ac:picMkLst>
        </pc:picChg>
        <pc:picChg chg="add">
          <ac:chgData name="Shannon Clinton" userId="49ed57de2700d72e" providerId="LiveId" clId="{A1E81C24-0F16-44F1-A7DD-24FAA6D22EBD}" dt="2022-04-17T20:02:24.502" v="231" actId="26606"/>
          <ac:picMkLst>
            <pc:docMk/>
            <pc:sldMk cId="4167884232" sldId="278"/>
            <ac:picMk id="17" creationId="{ACE368E9-BC3C-4160-8298-6EF1B16DAA11}"/>
          </ac:picMkLst>
        </pc:picChg>
      </pc:sldChg>
      <pc:sldChg chg="addSp delSp modSp new mod modTransition setBg">
        <pc:chgData name="Shannon Clinton" userId="49ed57de2700d72e" providerId="LiveId" clId="{A1E81C24-0F16-44F1-A7DD-24FAA6D22EBD}" dt="2022-04-21T20:20:53.197" v="1443" actId="1076"/>
        <pc:sldMkLst>
          <pc:docMk/>
          <pc:sldMk cId="3162314272" sldId="279"/>
        </pc:sldMkLst>
        <pc:spChg chg="mod">
          <ac:chgData name="Shannon Clinton" userId="49ed57de2700d72e" providerId="LiveId" clId="{A1E81C24-0F16-44F1-A7DD-24FAA6D22EBD}" dt="2022-04-17T20:02:53.702" v="234" actId="26606"/>
          <ac:spMkLst>
            <pc:docMk/>
            <pc:sldMk cId="3162314272" sldId="279"/>
            <ac:spMk id="2" creationId="{51425763-77DC-4CC0-AA5D-181523614FC2}"/>
          </ac:spMkLst>
        </pc:spChg>
        <pc:spChg chg="del mod">
          <ac:chgData name="Shannon Clinton" userId="49ed57de2700d72e" providerId="LiveId" clId="{A1E81C24-0F16-44F1-A7DD-24FAA6D22EBD}" dt="2022-04-17T20:02:12.254" v="230" actId="478"/>
          <ac:spMkLst>
            <pc:docMk/>
            <pc:sldMk cId="3162314272" sldId="279"/>
            <ac:spMk id="3" creationId="{6EB38E4D-9640-4CC8-891F-7D0C3A51DCA2}"/>
          </ac:spMkLst>
        </pc:spChg>
        <pc:spChg chg="add mod">
          <ac:chgData name="Shannon Clinton" userId="49ed57de2700d72e" providerId="LiveId" clId="{A1E81C24-0F16-44F1-A7DD-24FAA6D22EBD}" dt="2022-04-21T20:14:01.245" v="1442" actId="1076"/>
          <ac:spMkLst>
            <pc:docMk/>
            <pc:sldMk cId="3162314272" sldId="279"/>
            <ac:spMk id="7" creationId="{2F610344-6574-4C0A-84EE-14F669D8617A}"/>
          </ac:spMkLst>
        </pc:spChg>
        <pc:spChg chg="add del">
          <ac:chgData name="Shannon Clinton" userId="49ed57de2700d72e" providerId="LiveId" clId="{A1E81C24-0F16-44F1-A7DD-24FAA6D22EBD}" dt="2022-04-17T20:02:53.702" v="234" actId="26606"/>
          <ac:spMkLst>
            <pc:docMk/>
            <pc:sldMk cId="3162314272" sldId="279"/>
            <ac:spMk id="13" creationId="{A69907B2-E996-4DCD-8596-211DD84386C8}"/>
          </ac:spMkLst>
        </pc:spChg>
        <pc:spChg chg="add">
          <ac:chgData name="Shannon Clinton" userId="49ed57de2700d72e" providerId="LiveId" clId="{A1E81C24-0F16-44F1-A7DD-24FAA6D22EBD}" dt="2022-04-17T20:02:53.702" v="234" actId="26606"/>
          <ac:spMkLst>
            <pc:docMk/>
            <pc:sldMk cId="3162314272" sldId="279"/>
            <ac:spMk id="26" creationId="{019A71C9-AAD8-428A-8652-55BF6871753E}"/>
          </ac:spMkLst>
        </pc:spChg>
        <pc:spChg chg="add">
          <ac:chgData name="Shannon Clinton" userId="49ed57de2700d72e" providerId="LiveId" clId="{A1E81C24-0F16-44F1-A7DD-24FAA6D22EBD}" dt="2022-04-17T20:02:53.702" v="234" actId="26606"/>
          <ac:spMkLst>
            <pc:docMk/>
            <pc:sldMk cId="3162314272" sldId="279"/>
            <ac:spMk id="28" creationId="{6501DDCC-A2F8-4180-A0A2-DD63768105D2}"/>
          </ac:spMkLst>
        </pc:spChg>
        <pc:spChg chg="add">
          <ac:chgData name="Shannon Clinton" userId="49ed57de2700d72e" providerId="LiveId" clId="{A1E81C24-0F16-44F1-A7DD-24FAA6D22EBD}" dt="2022-04-17T20:02:53.702" v="234" actId="26606"/>
          <ac:spMkLst>
            <pc:docMk/>
            <pc:sldMk cId="3162314272" sldId="279"/>
            <ac:spMk id="30" creationId="{255F96B3-B180-4FF1-98F9-DAD620250CB1}"/>
          </ac:spMkLst>
        </pc:spChg>
        <pc:spChg chg="add">
          <ac:chgData name="Shannon Clinton" userId="49ed57de2700d72e" providerId="LiveId" clId="{A1E81C24-0F16-44F1-A7DD-24FAA6D22EBD}" dt="2022-04-17T20:02:53.702" v="234" actId="26606"/>
          <ac:spMkLst>
            <pc:docMk/>
            <pc:sldMk cId="3162314272" sldId="279"/>
            <ac:spMk id="32" creationId="{56856683-0091-4F11-B4B8-0CEF08749A24}"/>
          </ac:spMkLst>
        </pc:spChg>
        <pc:spChg chg="add">
          <ac:chgData name="Shannon Clinton" userId="49ed57de2700d72e" providerId="LiveId" clId="{A1E81C24-0F16-44F1-A7DD-24FAA6D22EBD}" dt="2022-04-17T20:02:53.702" v="234" actId="26606"/>
          <ac:spMkLst>
            <pc:docMk/>
            <pc:sldMk cId="3162314272" sldId="279"/>
            <ac:spMk id="34" creationId="{8F0BDD0D-E4C3-4025-97DB-E80F44ABC357}"/>
          </ac:spMkLst>
        </pc:spChg>
        <pc:spChg chg="add">
          <ac:chgData name="Shannon Clinton" userId="49ed57de2700d72e" providerId="LiveId" clId="{A1E81C24-0F16-44F1-A7DD-24FAA6D22EBD}" dt="2022-04-17T20:02:53.702" v="234" actId="26606"/>
          <ac:spMkLst>
            <pc:docMk/>
            <pc:sldMk cId="3162314272" sldId="279"/>
            <ac:spMk id="36" creationId="{4C01AA3A-A96C-4D81-84BD-E3001EB66ADB}"/>
          </ac:spMkLst>
        </pc:spChg>
        <pc:spChg chg="add">
          <ac:chgData name="Shannon Clinton" userId="49ed57de2700d72e" providerId="LiveId" clId="{A1E81C24-0F16-44F1-A7DD-24FAA6D22EBD}" dt="2022-04-17T20:02:53.702" v="234" actId="26606"/>
          <ac:spMkLst>
            <pc:docMk/>
            <pc:sldMk cId="3162314272" sldId="279"/>
            <ac:spMk id="38" creationId="{47C22FED-326C-465A-B7DF-BEA3D0CDF608}"/>
          </ac:spMkLst>
        </pc:spChg>
        <pc:grpChg chg="add del">
          <ac:chgData name="Shannon Clinton" userId="49ed57de2700d72e" providerId="LiveId" clId="{A1E81C24-0F16-44F1-A7DD-24FAA6D22EBD}" dt="2022-04-17T20:02:53.702" v="234" actId="26606"/>
          <ac:grpSpMkLst>
            <pc:docMk/>
            <pc:sldMk cId="3162314272" sldId="279"/>
            <ac:grpSpMk id="9" creationId="{FA4231C4-9291-4AB6-8013-B89905DCB04F}"/>
          </ac:grpSpMkLst>
        </pc:grpChg>
        <pc:picChg chg="del">
          <ac:chgData name="Shannon Clinton" userId="49ed57de2700d72e" providerId="LiveId" clId="{A1E81C24-0F16-44F1-A7DD-24FAA6D22EBD}" dt="2022-04-17T19:48:05.327" v="102"/>
          <ac:picMkLst>
            <pc:docMk/>
            <pc:sldMk cId="3162314272" sldId="279"/>
            <ac:picMk id="4" creationId="{5E0A8E5B-BBEF-45EF-82BB-B52924309D69}"/>
          </ac:picMkLst>
        </pc:picChg>
        <pc:picChg chg="del">
          <ac:chgData name="Shannon Clinton" userId="49ed57de2700d72e" providerId="LiveId" clId="{A1E81C24-0F16-44F1-A7DD-24FAA6D22EBD}" dt="2022-04-17T19:48:11.863" v="103"/>
          <ac:picMkLst>
            <pc:docMk/>
            <pc:sldMk cId="3162314272" sldId="279"/>
            <ac:picMk id="5" creationId="{AC1CFC15-68ED-48B4-B827-961E87A153E7}"/>
          </ac:picMkLst>
        </pc:picChg>
        <pc:picChg chg="add mod">
          <ac:chgData name="Shannon Clinton" userId="49ed57de2700d72e" providerId="LiveId" clId="{A1E81C24-0F16-44F1-A7DD-24FAA6D22EBD}" dt="2022-04-21T20:20:53.197" v="1443" actId="1076"/>
          <ac:picMkLst>
            <pc:docMk/>
            <pc:sldMk cId="3162314272" sldId="279"/>
            <ac:picMk id="6" creationId="{FD3E0902-8B8F-5AE8-C764-4876B5EB5FD2}"/>
          </ac:picMkLst>
        </pc:picChg>
        <pc:picChg chg="add del">
          <ac:chgData name="Shannon Clinton" userId="49ed57de2700d72e" providerId="LiveId" clId="{A1E81C24-0F16-44F1-A7DD-24FAA6D22EBD}" dt="2022-04-17T20:02:53.702" v="234" actId="26606"/>
          <ac:picMkLst>
            <pc:docMk/>
            <pc:sldMk cId="3162314272" sldId="279"/>
            <ac:picMk id="15" creationId="{F0D6DC29-A8FD-460F-A5B1-04986EAA9029}"/>
          </ac:picMkLst>
        </pc:picChg>
        <pc:picChg chg="add">
          <ac:chgData name="Shannon Clinton" userId="49ed57de2700d72e" providerId="LiveId" clId="{A1E81C24-0F16-44F1-A7DD-24FAA6D22EBD}" dt="2022-04-17T20:02:53.702" v="234" actId="26606"/>
          <ac:picMkLst>
            <pc:docMk/>
            <pc:sldMk cId="3162314272" sldId="279"/>
            <ac:picMk id="20" creationId="{DBD87452-FC4F-4BDC-ADC8-4CB118A2A658}"/>
          </ac:picMkLst>
        </pc:picChg>
        <pc:picChg chg="add">
          <ac:chgData name="Shannon Clinton" userId="49ed57de2700d72e" providerId="LiveId" clId="{A1E81C24-0F16-44F1-A7DD-24FAA6D22EBD}" dt="2022-04-17T20:02:53.702" v="234" actId="26606"/>
          <ac:picMkLst>
            <pc:docMk/>
            <pc:sldMk cId="3162314272" sldId="279"/>
            <ac:picMk id="22" creationId="{04BF5510-F7D5-4319-BB4C-0AE630F6D8B8}"/>
          </ac:picMkLst>
        </pc:picChg>
        <pc:picChg chg="add">
          <ac:chgData name="Shannon Clinton" userId="49ed57de2700d72e" providerId="LiveId" clId="{A1E81C24-0F16-44F1-A7DD-24FAA6D22EBD}" dt="2022-04-17T20:02:53.702" v="234" actId="26606"/>
          <ac:picMkLst>
            <pc:docMk/>
            <pc:sldMk cId="3162314272" sldId="279"/>
            <ac:picMk id="24" creationId="{48A4D1F0-9B28-473F-91C9-F6B4A1A40D49}"/>
          </ac:picMkLst>
        </pc:picChg>
      </pc:sldChg>
      <pc:sldChg chg="addSp delSp new del">
        <pc:chgData name="Shannon Clinton" userId="49ed57de2700d72e" providerId="LiveId" clId="{A1E81C24-0F16-44F1-A7DD-24FAA6D22EBD}" dt="2022-04-17T19:48:19.376" v="104" actId="2696"/>
        <pc:sldMkLst>
          <pc:docMk/>
          <pc:sldMk cId="3611369518" sldId="280"/>
        </pc:sldMkLst>
        <pc:picChg chg="add del">
          <ac:chgData name="Shannon Clinton" userId="49ed57de2700d72e" providerId="LiveId" clId="{A1E81C24-0F16-44F1-A7DD-24FAA6D22EBD}" dt="2022-04-17T19:47:51.743" v="101"/>
          <ac:picMkLst>
            <pc:docMk/>
            <pc:sldMk cId="3611369518" sldId="280"/>
            <ac:picMk id="3" creationId="{C042EA22-CF33-4348-B3F4-44EE6A4B2E6F}"/>
          </ac:picMkLst>
        </pc:picChg>
      </pc:sldChg>
      <pc:sldChg chg="addSp delSp modSp add mod modTransition setBg delDesignElem">
        <pc:chgData name="Shannon Clinton" userId="49ed57de2700d72e" providerId="LiveId" clId="{A1E81C24-0F16-44F1-A7DD-24FAA6D22EBD}" dt="2022-04-21T20:55:46.087" v="1451" actId="255"/>
        <pc:sldMkLst>
          <pc:docMk/>
          <pc:sldMk cId="2528844479" sldId="281"/>
        </pc:sldMkLst>
        <pc:spChg chg="mod">
          <ac:chgData name="Shannon Clinton" userId="49ed57de2700d72e" providerId="LiveId" clId="{A1E81C24-0F16-44F1-A7DD-24FAA6D22EBD}" dt="2022-04-17T20:13:27.913" v="306" actId="26606"/>
          <ac:spMkLst>
            <pc:docMk/>
            <pc:sldMk cId="2528844479" sldId="281"/>
            <ac:spMk id="2" creationId="{12570DED-E942-4274-A5C5-61D0403EDC64}"/>
          </ac:spMkLst>
        </pc:spChg>
        <pc:spChg chg="mod">
          <ac:chgData name="Shannon Clinton" userId="49ed57de2700d72e" providerId="LiveId" clId="{A1E81C24-0F16-44F1-A7DD-24FAA6D22EBD}" dt="2022-04-21T20:55:46.087" v="1451" actId="255"/>
          <ac:spMkLst>
            <pc:docMk/>
            <pc:sldMk cId="2528844479" sldId="281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17T20:13:27.913" v="306" actId="26606"/>
          <ac:spMkLst>
            <pc:docMk/>
            <pc:sldMk cId="2528844479" sldId="281"/>
            <ac:spMk id="12" creationId="{907EF6B7-1338-4443-8C46-6A318D952DFD}"/>
          </ac:spMkLst>
        </pc:spChg>
        <pc:spChg chg="add del">
          <ac:chgData name="Shannon Clinton" userId="49ed57de2700d72e" providerId="LiveId" clId="{A1E81C24-0F16-44F1-A7DD-24FAA6D22EBD}" dt="2022-04-17T20:13:27.913" v="306" actId="26606"/>
          <ac:spMkLst>
            <pc:docMk/>
            <pc:sldMk cId="2528844479" sldId="281"/>
            <ac:spMk id="14" creationId="{DAAE4CDD-124C-4DCF-9584-B6033B545DD5}"/>
          </ac:spMkLst>
        </pc:spChg>
        <pc:spChg chg="add del">
          <ac:chgData name="Shannon Clinton" userId="49ed57de2700d72e" providerId="LiveId" clId="{A1E81C24-0F16-44F1-A7DD-24FAA6D22EBD}" dt="2022-04-17T20:13:27.913" v="306" actId="26606"/>
          <ac:spMkLst>
            <pc:docMk/>
            <pc:sldMk cId="2528844479" sldId="281"/>
            <ac:spMk id="16" creationId="{081E4A58-353D-44AE-B2FC-2A74E2E400F7}"/>
          </ac:spMkLst>
        </pc:spChg>
        <pc:spChg chg="add">
          <ac:chgData name="Shannon Clinton" userId="49ed57de2700d72e" providerId="LiveId" clId="{A1E81C24-0F16-44F1-A7DD-24FAA6D22EBD}" dt="2022-04-17T20:13:27.913" v="306" actId="26606"/>
          <ac:spMkLst>
            <pc:docMk/>
            <pc:sldMk cId="2528844479" sldId="281"/>
            <ac:spMk id="27" creationId="{DC0D803F-BF83-4194-8691-90B027BDF578}"/>
          </ac:spMkLst>
        </pc:spChg>
        <pc:spChg chg="add">
          <ac:chgData name="Shannon Clinton" userId="49ed57de2700d72e" providerId="LiveId" clId="{A1E81C24-0F16-44F1-A7DD-24FAA6D22EBD}" dt="2022-04-17T20:13:27.913" v="306" actId="26606"/>
          <ac:spMkLst>
            <pc:docMk/>
            <pc:sldMk cId="2528844479" sldId="281"/>
            <ac:spMk id="29" creationId="{4316132F-CC4B-4C96-9C75-95DC7CD4896E}"/>
          </ac:spMkLst>
        </pc:spChg>
        <pc:spChg chg="add">
          <ac:chgData name="Shannon Clinton" userId="49ed57de2700d72e" providerId="LiveId" clId="{A1E81C24-0F16-44F1-A7DD-24FAA6D22EBD}" dt="2022-04-17T20:13:27.913" v="306" actId="26606"/>
          <ac:spMkLst>
            <pc:docMk/>
            <pc:sldMk cId="2528844479" sldId="281"/>
            <ac:spMk id="31" creationId="{273E8A9A-DA4B-4F12-9331-219EBE5235D0}"/>
          </ac:spMkLst>
        </pc:spChg>
        <pc:spChg chg="add">
          <ac:chgData name="Shannon Clinton" userId="49ed57de2700d72e" providerId="LiveId" clId="{A1E81C24-0F16-44F1-A7DD-24FAA6D22EBD}" dt="2022-04-17T20:13:27.913" v="306" actId="26606"/>
          <ac:spMkLst>
            <pc:docMk/>
            <pc:sldMk cId="2528844479" sldId="281"/>
            <ac:spMk id="35" creationId="{ADD673B7-F6B7-43EE-936B-D09F3A337A3E}"/>
          </ac:spMkLst>
        </pc:spChg>
        <pc:picChg chg="add">
          <ac:chgData name="Shannon Clinton" userId="49ed57de2700d72e" providerId="LiveId" clId="{A1E81C24-0F16-44F1-A7DD-24FAA6D22EBD}" dt="2022-04-17T20:13:27.913" v="306" actId="26606"/>
          <ac:picMkLst>
            <pc:docMk/>
            <pc:sldMk cId="2528844479" sldId="281"/>
            <ac:picMk id="21" creationId="{AC3E6C53-102E-4ACA-BCBB-3CC973B99486}"/>
          </ac:picMkLst>
        </pc:picChg>
        <pc:picChg chg="add">
          <ac:chgData name="Shannon Clinton" userId="49ed57de2700d72e" providerId="LiveId" clId="{A1E81C24-0F16-44F1-A7DD-24FAA6D22EBD}" dt="2022-04-17T20:13:27.913" v="306" actId="26606"/>
          <ac:picMkLst>
            <pc:docMk/>
            <pc:sldMk cId="2528844479" sldId="281"/>
            <ac:picMk id="23" creationId="{E4655D52-F2FA-4137-8A31-499A4FE62913}"/>
          </ac:picMkLst>
        </pc:picChg>
        <pc:picChg chg="add">
          <ac:chgData name="Shannon Clinton" userId="49ed57de2700d72e" providerId="LiveId" clId="{A1E81C24-0F16-44F1-A7DD-24FAA6D22EBD}" dt="2022-04-17T20:13:27.913" v="306" actId="26606"/>
          <ac:picMkLst>
            <pc:docMk/>
            <pc:sldMk cId="2528844479" sldId="281"/>
            <ac:picMk id="25" creationId="{8519FA1D-01C2-425F-B9AA-D69B4DD0A1EA}"/>
          </ac:picMkLst>
        </pc:picChg>
        <pc:picChg chg="add">
          <ac:chgData name="Shannon Clinton" userId="49ed57de2700d72e" providerId="LiveId" clId="{A1E81C24-0F16-44F1-A7DD-24FAA6D22EBD}" dt="2022-04-17T20:13:27.913" v="306" actId="26606"/>
          <ac:picMkLst>
            <pc:docMk/>
            <pc:sldMk cId="2528844479" sldId="281"/>
            <ac:picMk id="33" creationId="{1C4DCE7A-0E46-404B-9E0D-E93DC7B2A861}"/>
          </ac:picMkLst>
        </pc:picChg>
      </pc:sldChg>
      <pc:sldChg chg="addSp delSp modSp add mod modTransition setBg delDesignElem">
        <pc:chgData name="Shannon Clinton" userId="49ed57de2700d72e" providerId="LiveId" clId="{A1E81C24-0F16-44F1-A7DD-24FAA6D22EBD}" dt="2022-04-17T20:49:43.420" v="984"/>
        <pc:sldMkLst>
          <pc:docMk/>
          <pc:sldMk cId="415581775" sldId="282"/>
        </pc:sldMkLst>
        <pc:spChg chg="add del mod">
          <ac:chgData name="Shannon Clinton" userId="49ed57de2700d72e" providerId="LiveId" clId="{A1E81C24-0F16-44F1-A7DD-24FAA6D22EBD}" dt="2022-04-17T20:18:37.616" v="388" actId="478"/>
          <ac:spMkLst>
            <pc:docMk/>
            <pc:sldMk cId="415581775" sldId="282"/>
            <ac:spMk id="5" creationId="{40756CA3-BDBD-445B-B769-B8683815F351}"/>
          </ac:spMkLst>
        </pc:spChg>
        <pc:spChg chg="del">
          <ac:chgData name="Shannon Clinton" userId="49ed57de2700d72e" providerId="LiveId" clId="{A1E81C24-0F16-44F1-A7DD-24FAA6D22EBD}" dt="2022-04-17T20:18:33.731" v="387" actId="478"/>
          <ac:spMkLst>
            <pc:docMk/>
            <pc:sldMk cId="415581775" sldId="282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415581775" sldId="282"/>
            <ac:spMk id="12" creationId="{A4E37431-20F0-4DD6-84A9-ED2B644943A2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415581775" sldId="282"/>
            <ac:spMk id="14" creationId="{0AE98B72-66C6-4AB4-AF0D-BA830DE86393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415581775" sldId="282"/>
            <ac:spMk id="16" creationId="{407EAFC6-733F-403D-BB4D-05A3A28742F1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415581775" sldId="282"/>
            <ac:spMk id="18" creationId="{17A36730-4CB0-4F61-AD11-A44C9765833F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415581775" sldId="282"/>
            <ac:spMk id="20" creationId="{C69C79E1-F916-4929-A4F3-DE763D4BFA57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415581775" sldId="282"/>
            <ac:spMk id="22" creationId="{767334AB-16BD-4EC7-8C6B-4B5171600933}"/>
          </ac:spMkLst>
        </pc:spChg>
      </pc:sldChg>
      <pc:sldChg chg="addSp delSp modSp add mod modTransition setBg delDesignElem">
        <pc:chgData name="Shannon Clinton" userId="49ed57de2700d72e" providerId="LiveId" clId="{A1E81C24-0F16-44F1-A7DD-24FAA6D22EBD}" dt="2022-04-17T20:49:43.420" v="984"/>
        <pc:sldMkLst>
          <pc:docMk/>
          <pc:sldMk cId="2375784414" sldId="283"/>
        </pc:sldMkLst>
        <pc:spChg chg="del mod">
          <ac:chgData name="Shannon Clinton" userId="49ed57de2700d72e" providerId="LiveId" clId="{A1E81C24-0F16-44F1-A7DD-24FAA6D22EBD}" dt="2022-04-17T20:19:22.618" v="390" actId="478"/>
          <ac:spMkLst>
            <pc:docMk/>
            <pc:sldMk cId="2375784414" sldId="283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375784414" sldId="283"/>
            <ac:spMk id="9" creationId="{1B15ED52-F352-441B-82BF-E0EA34836D08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375784414" sldId="283"/>
            <ac:spMk id="10" creationId="{3B2E3793-BFE6-45A2-9B7B-E18844431C99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375784414" sldId="283"/>
            <ac:spMk id="16" creationId="{BC4C4868-CB8F-4AF9-9CDB-8108F2C19B67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375784414" sldId="283"/>
            <ac:spMk id="18" creationId="{375E0459-6403-40CD-989D-56A4407CA12E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375784414" sldId="283"/>
            <ac:spMk id="20" creationId="{53E5B1A8-3AC9-4BD1-9BBC-78CA94F2D1BA}"/>
          </ac:spMkLst>
        </pc:spChg>
        <pc:picChg chg="mod">
          <ac:chgData name="Shannon Clinton" userId="49ed57de2700d72e" providerId="LiveId" clId="{A1E81C24-0F16-44F1-A7DD-24FAA6D22EBD}" dt="2022-04-17T20:19:36.413" v="393" actId="1076"/>
          <ac:picMkLst>
            <pc:docMk/>
            <pc:sldMk cId="2375784414" sldId="283"/>
            <ac:picMk id="4" creationId="{058EB36B-BAC2-4ED3-8041-551A7F699AAA}"/>
          </ac:picMkLst>
        </pc:picChg>
      </pc:sldChg>
      <pc:sldChg chg="addSp delSp modSp add mod modTransition setBg delDesignElem">
        <pc:chgData name="Shannon Clinton" userId="49ed57de2700d72e" providerId="LiveId" clId="{A1E81C24-0F16-44F1-A7DD-24FAA6D22EBD}" dt="2022-04-21T20:56:02.574" v="1452" actId="2711"/>
        <pc:sldMkLst>
          <pc:docMk/>
          <pc:sldMk cId="3973890047" sldId="284"/>
        </pc:sldMkLst>
        <pc:spChg chg="mod">
          <ac:chgData name="Shannon Clinton" userId="49ed57de2700d72e" providerId="LiveId" clId="{A1E81C24-0F16-44F1-A7DD-24FAA6D22EBD}" dt="2022-04-17T20:21:13.991" v="443" actId="26606"/>
          <ac:spMkLst>
            <pc:docMk/>
            <pc:sldMk cId="3973890047" sldId="284"/>
            <ac:spMk id="2" creationId="{12570DED-E942-4274-A5C5-61D0403EDC64}"/>
          </ac:spMkLst>
        </pc:spChg>
        <pc:spChg chg="mod">
          <ac:chgData name="Shannon Clinton" userId="49ed57de2700d72e" providerId="LiveId" clId="{A1E81C24-0F16-44F1-A7DD-24FAA6D22EBD}" dt="2022-04-21T20:56:02.574" v="1452" actId="2711"/>
          <ac:spMkLst>
            <pc:docMk/>
            <pc:sldMk cId="3973890047" sldId="284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17T20:21:13.991" v="443" actId="26606"/>
          <ac:spMkLst>
            <pc:docMk/>
            <pc:sldMk cId="3973890047" sldId="284"/>
            <ac:spMk id="24" creationId="{907EF6B7-1338-4443-8C46-6A318D952DFD}"/>
          </ac:spMkLst>
        </pc:spChg>
        <pc:spChg chg="add del">
          <ac:chgData name="Shannon Clinton" userId="49ed57de2700d72e" providerId="LiveId" clId="{A1E81C24-0F16-44F1-A7DD-24FAA6D22EBD}" dt="2022-04-17T20:21:13.991" v="443" actId="26606"/>
          <ac:spMkLst>
            <pc:docMk/>
            <pc:sldMk cId="3973890047" sldId="284"/>
            <ac:spMk id="25" creationId="{DAAE4CDD-124C-4DCF-9584-B6033B545DD5}"/>
          </ac:spMkLst>
        </pc:spChg>
        <pc:spChg chg="add del">
          <ac:chgData name="Shannon Clinton" userId="49ed57de2700d72e" providerId="LiveId" clId="{A1E81C24-0F16-44F1-A7DD-24FAA6D22EBD}" dt="2022-04-17T20:21:13.991" v="443" actId="26606"/>
          <ac:spMkLst>
            <pc:docMk/>
            <pc:sldMk cId="3973890047" sldId="284"/>
            <ac:spMk id="26" creationId="{081E4A58-353D-44AE-B2FC-2A74E2E400F7}"/>
          </ac:spMkLst>
        </pc:spChg>
        <pc:spChg chg="add">
          <ac:chgData name="Shannon Clinton" userId="49ed57de2700d72e" providerId="LiveId" clId="{A1E81C24-0F16-44F1-A7DD-24FAA6D22EBD}" dt="2022-04-17T20:21:13.991" v="443" actId="26606"/>
          <ac:spMkLst>
            <pc:docMk/>
            <pc:sldMk cId="3973890047" sldId="284"/>
            <ac:spMk id="37" creationId="{DC0D803F-BF83-4194-8691-90B027BDF578}"/>
          </ac:spMkLst>
        </pc:spChg>
        <pc:spChg chg="add">
          <ac:chgData name="Shannon Clinton" userId="49ed57de2700d72e" providerId="LiveId" clId="{A1E81C24-0F16-44F1-A7DD-24FAA6D22EBD}" dt="2022-04-17T20:21:13.991" v="443" actId="26606"/>
          <ac:spMkLst>
            <pc:docMk/>
            <pc:sldMk cId="3973890047" sldId="284"/>
            <ac:spMk id="39" creationId="{4316132F-CC4B-4C96-9C75-95DC7CD4896E}"/>
          </ac:spMkLst>
        </pc:spChg>
        <pc:spChg chg="add">
          <ac:chgData name="Shannon Clinton" userId="49ed57de2700d72e" providerId="LiveId" clId="{A1E81C24-0F16-44F1-A7DD-24FAA6D22EBD}" dt="2022-04-17T20:21:13.991" v="443" actId="26606"/>
          <ac:spMkLst>
            <pc:docMk/>
            <pc:sldMk cId="3973890047" sldId="284"/>
            <ac:spMk id="41" creationId="{273E8A9A-DA4B-4F12-9331-219EBE5235D0}"/>
          </ac:spMkLst>
        </pc:spChg>
        <pc:spChg chg="add">
          <ac:chgData name="Shannon Clinton" userId="49ed57de2700d72e" providerId="LiveId" clId="{A1E81C24-0F16-44F1-A7DD-24FAA6D22EBD}" dt="2022-04-17T20:21:13.991" v="443" actId="26606"/>
          <ac:spMkLst>
            <pc:docMk/>
            <pc:sldMk cId="3973890047" sldId="284"/>
            <ac:spMk id="45" creationId="{ADD673B7-F6B7-43EE-936B-D09F3A337A3E}"/>
          </ac:spMkLst>
        </pc:spChg>
        <pc:picChg chg="add">
          <ac:chgData name="Shannon Clinton" userId="49ed57de2700d72e" providerId="LiveId" clId="{A1E81C24-0F16-44F1-A7DD-24FAA6D22EBD}" dt="2022-04-17T20:21:13.991" v="443" actId="26606"/>
          <ac:picMkLst>
            <pc:docMk/>
            <pc:sldMk cId="3973890047" sldId="284"/>
            <ac:picMk id="31" creationId="{AC3E6C53-102E-4ACA-BCBB-3CC973B99486}"/>
          </ac:picMkLst>
        </pc:picChg>
        <pc:picChg chg="add">
          <ac:chgData name="Shannon Clinton" userId="49ed57de2700d72e" providerId="LiveId" clId="{A1E81C24-0F16-44F1-A7DD-24FAA6D22EBD}" dt="2022-04-17T20:21:13.991" v="443" actId="26606"/>
          <ac:picMkLst>
            <pc:docMk/>
            <pc:sldMk cId="3973890047" sldId="284"/>
            <ac:picMk id="33" creationId="{E4655D52-F2FA-4137-8A31-499A4FE62913}"/>
          </ac:picMkLst>
        </pc:picChg>
        <pc:picChg chg="add">
          <ac:chgData name="Shannon Clinton" userId="49ed57de2700d72e" providerId="LiveId" clId="{A1E81C24-0F16-44F1-A7DD-24FAA6D22EBD}" dt="2022-04-17T20:21:13.991" v="443" actId="26606"/>
          <ac:picMkLst>
            <pc:docMk/>
            <pc:sldMk cId="3973890047" sldId="284"/>
            <ac:picMk id="35" creationId="{8519FA1D-01C2-425F-B9AA-D69B4DD0A1EA}"/>
          </ac:picMkLst>
        </pc:picChg>
        <pc:picChg chg="add">
          <ac:chgData name="Shannon Clinton" userId="49ed57de2700d72e" providerId="LiveId" clId="{A1E81C24-0F16-44F1-A7DD-24FAA6D22EBD}" dt="2022-04-17T20:21:13.991" v="443" actId="26606"/>
          <ac:picMkLst>
            <pc:docMk/>
            <pc:sldMk cId="3973890047" sldId="284"/>
            <ac:picMk id="43" creationId="{1C4DCE7A-0E46-404B-9E0D-E93DC7B2A861}"/>
          </ac:picMkLst>
        </pc:picChg>
      </pc:sldChg>
      <pc:sldChg chg="addSp delSp modSp add mod modTransition setBg delDesignElem">
        <pc:chgData name="Shannon Clinton" userId="49ed57de2700d72e" providerId="LiveId" clId="{A1E81C24-0F16-44F1-A7DD-24FAA6D22EBD}" dt="2022-04-17T20:49:43.420" v="984"/>
        <pc:sldMkLst>
          <pc:docMk/>
          <pc:sldMk cId="3768569446" sldId="285"/>
        </pc:sldMkLst>
        <pc:spChg chg="mod">
          <ac:chgData name="Shannon Clinton" userId="49ed57de2700d72e" providerId="LiveId" clId="{A1E81C24-0F16-44F1-A7DD-24FAA6D22EBD}" dt="2022-04-17T20:23:27.324" v="464" actId="26606"/>
          <ac:spMkLst>
            <pc:docMk/>
            <pc:sldMk cId="3768569446" sldId="285"/>
            <ac:spMk id="2" creationId="{12570DED-E942-4274-A5C5-61D0403EDC64}"/>
          </ac:spMkLst>
        </pc:spChg>
        <pc:spChg chg="add del mod">
          <ac:chgData name="Shannon Clinton" userId="49ed57de2700d72e" providerId="LiveId" clId="{A1E81C24-0F16-44F1-A7DD-24FAA6D22EBD}" dt="2022-04-17T20:23:34.977" v="467" actId="478"/>
          <ac:spMkLst>
            <pc:docMk/>
            <pc:sldMk cId="3768569446" sldId="285"/>
            <ac:spMk id="5" creationId="{799F3EFD-6754-468D-9451-10C7E5164AC2}"/>
          </ac:spMkLst>
        </pc:spChg>
        <pc:spChg chg="del mod">
          <ac:chgData name="Shannon Clinton" userId="49ed57de2700d72e" providerId="LiveId" clId="{A1E81C24-0F16-44F1-A7DD-24FAA6D22EBD}" dt="2022-04-17T20:23:31.776" v="466" actId="478"/>
          <ac:spMkLst>
            <pc:docMk/>
            <pc:sldMk cId="3768569446" sldId="285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17T20:23:27.324" v="464" actId="26606"/>
          <ac:spMkLst>
            <pc:docMk/>
            <pc:sldMk cId="3768569446" sldId="285"/>
            <ac:spMk id="12" creationId="{5DCB5928-DC7D-4612-9922-441966E15627}"/>
          </ac:spMkLst>
        </pc:spChg>
        <pc:spChg chg="add del">
          <ac:chgData name="Shannon Clinton" userId="49ed57de2700d72e" providerId="LiveId" clId="{A1E81C24-0F16-44F1-A7DD-24FAA6D22EBD}" dt="2022-04-17T20:23:27.324" v="464" actId="26606"/>
          <ac:spMkLst>
            <pc:docMk/>
            <pc:sldMk cId="3768569446" sldId="285"/>
            <ac:spMk id="14" creationId="{682C1161-1736-45EC-99B7-33F3CAE9D517}"/>
          </ac:spMkLst>
        </pc:spChg>
        <pc:spChg chg="add del">
          <ac:chgData name="Shannon Clinton" userId="49ed57de2700d72e" providerId="LiveId" clId="{A1E81C24-0F16-44F1-A7DD-24FAA6D22EBD}" dt="2022-04-17T20:23:27.324" v="464" actId="26606"/>
          <ac:spMkLst>
            <pc:docMk/>
            <pc:sldMk cId="3768569446" sldId="285"/>
            <ac:spMk id="16" creationId="{84D4DDB8-B68F-45B0-9F62-C4279996F672}"/>
          </ac:spMkLst>
        </pc:spChg>
        <pc:spChg chg="add del">
          <ac:chgData name="Shannon Clinton" userId="49ed57de2700d72e" providerId="LiveId" clId="{A1E81C24-0F16-44F1-A7DD-24FAA6D22EBD}" dt="2022-04-17T20:23:27.324" v="464" actId="26606"/>
          <ac:spMkLst>
            <pc:docMk/>
            <pc:sldMk cId="3768569446" sldId="285"/>
            <ac:spMk id="18" creationId="{AF2F604E-43BE-4DC3-B983-E071523364F8}"/>
          </ac:spMkLst>
        </pc:spChg>
        <pc:spChg chg="add del">
          <ac:chgData name="Shannon Clinton" userId="49ed57de2700d72e" providerId="LiveId" clId="{A1E81C24-0F16-44F1-A7DD-24FAA6D22EBD}" dt="2022-04-17T20:23:27.324" v="464" actId="26606"/>
          <ac:spMkLst>
            <pc:docMk/>
            <pc:sldMk cId="3768569446" sldId="285"/>
            <ac:spMk id="20" creationId="{08C9B587-E65E-4B52-B37C-ABEBB6E87928}"/>
          </ac:spMkLst>
        </pc:spChg>
        <pc:spChg chg="add">
          <ac:chgData name="Shannon Clinton" userId="49ed57de2700d72e" providerId="LiveId" clId="{A1E81C24-0F16-44F1-A7DD-24FAA6D22EBD}" dt="2022-04-17T20:23:27.324" v="464" actId="26606"/>
          <ac:spMkLst>
            <pc:docMk/>
            <pc:sldMk cId="3768569446" sldId="285"/>
            <ac:spMk id="31" creationId="{B7C6772A-E335-4500-A29B-3A44614EBAB8}"/>
          </ac:spMkLst>
        </pc:spChg>
        <pc:spChg chg="add">
          <ac:chgData name="Shannon Clinton" userId="49ed57de2700d72e" providerId="LiveId" clId="{A1E81C24-0F16-44F1-A7DD-24FAA6D22EBD}" dt="2022-04-17T20:23:27.324" v="464" actId="26606"/>
          <ac:spMkLst>
            <pc:docMk/>
            <pc:sldMk cId="3768569446" sldId="285"/>
            <ac:spMk id="33" creationId="{09F57701-3264-4009-ADFB-56BD816DC4E1}"/>
          </ac:spMkLst>
        </pc:spChg>
        <pc:spChg chg="add">
          <ac:chgData name="Shannon Clinton" userId="49ed57de2700d72e" providerId="LiveId" clId="{A1E81C24-0F16-44F1-A7DD-24FAA6D22EBD}" dt="2022-04-17T20:23:27.324" v="464" actId="26606"/>
          <ac:spMkLst>
            <pc:docMk/>
            <pc:sldMk cId="3768569446" sldId="285"/>
            <ac:spMk id="35" creationId="{76CAFBBC-9101-4999-98F4-37DE4621078A}"/>
          </ac:spMkLst>
        </pc:spChg>
        <pc:spChg chg="add">
          <ac:chgData name="Shannon Clinton" userId="49ed57de2700d72e" providerId="LiveId" clId="{A1E81C24-0F16-44F1-A7DD-24FAA6D22EBD}" dt="2022-04-17T20:23:27.324" v="464" actId="26606"/>
          <ac:spMkLst>
            <pc:docMk/>
            <pc:sldMk cId="3768569446" sldId="285"/>
            <ac:spMk id="39" creationId="{0456077E-F215-462C-B07C-17E23CB90C06}"/>
          </ac:spMkLst>
        </pc:spChg>
        <pc:spChg chg="add">
          <ac:chgData name="Shannon Clinton" userId="49ed57de2700d72e" providerId="LiveId" clId="{A1E81C24-0F16-44F1-A7DD-24FAA6D22EBD}" dt="2022-04-17T20:23:27.324" v="464" actId="26606"/>
          <ac:spMkLst>
            <pc:docMk/>
            <pc:sldMk cId="3768569446" sldId="285"/>
            <ac:spMk id="43" creationId="{998DB40D-2AF3-448E-AFC7-F3D9AD269A69}"/>
          </ac:spMkLst>
        </pc:spChg>
        <pc:picChg chg="mod">
          <ac:chgData name="Shannon Clinton" userId="49ed57de2700d72e" providerId="LiveId" clId="{A1E81C24-0F16-44F1-A7DD-24FAA6D22EBD}" dt="2022-04-17T20:23:27.324" v="464" actId="26606"/>
          <ac:picMkLst>
            <pc:docMk/>
            <pc:sldMk cId="3768569446" sldId="285"/>
            <ac:picMk id="4" creationId="{CC711814-3145-4132-858F-BAE0236B45A5}"/>
          </ac:picMkLst>
        </pc:picChg>
        <pc:picChg chg="add">
          <ac:chgData name="Shannon Clinton" userId="49ed57de2700d72e" providerId="LiveId" clId="{A1E81C24-0F16-44F1-A7DD-24FAA6D22EBD}" dt="2022-04-17T20:23:27.324" v="464" actId="26606"/>
          <ac:picMkLst>
            <pc:docMk/>
            <pc:sldMk cId="3768569446" sldId="285"/>
            <ac:picMk id="25" creationId="{14CE8021-4E74-4794-A0E4-ECC2D2D40BB4}"/>
          </ac:picMkLst>
        </pc:picChg>
        <pc:picChg chg="add">
          <ac:chgData name="Shannon Clinton" userId="49ed57de2700d72e" providerId="LiveId" clId="{A1E81C24-0F16-44F1-A7DD-24FAA6D22EBD}" dt="2022-04-17T20:23:27.324" v="464" actId="26606"/>
          <ac:picMkLst>
            <pc:docMk/>
            <pc:sldMk cId="3768569446" sldId="285"/>
            <ac:picMk id="27" creationId="{8E078BCD-8B65-4E7B-AE0A-990752A253EC}"/>
          </ac:picMkLst>
        </pc:picChg>
        <pc:picChg chg="add">
          <ac:chgData name="Shannon Clinton" userId="49ed57de2700d72e" providerId="LiveId" clId="{A1E81C24-0F16-44F1-A7DD-24FAA6D22EBD}" dt="2022-04-17T20:23:27.324" v="464" actId="26606"/>
          <ac:picMkLst>
            <pc:docMk/>
            <pc:sldMk cId="3768569446" sldId="285"/>
            <ac:picMk id="29" creationId="{34BFAB54-6FA9-45FB-BA3B-3591CB055C34}"/>
          </ac:picMkLst>
        </pc:picChg>
        <pc:picChg chg="add">
          <ac:chgData name="Shannon Clinton" userId="49ed57de2700d72e" providerId="LiveId" clId="{A1E81C24-0F16-44F1-A7DD-24FAA6D22EBD}" dt="2022-04-17T20:23:27.324" v="464" actId="26606"/>
          <ac:picMkLst>
            <pc:docMk/>
            <pc:sldMk cId="3768569446" sldId="285"/>
            <ac:picMk id="37" creationId="{8FEE7D4F-E06C-4F1E-9694-422AAAE42BD9}"/>
          </ac:picMkLst>
        </pc:picChg>
        <pc:picChg chg="add">
          <ac:chgData name="Shannon Clinton" userId="49ed57de2700d72e" providerId="LiveId" clId="{A1E81C24-0F16-44F1-A7DD-24FAA6D22EBD}" dt="2022-04-17T20:23:27.324" v="464" actId="26606"/>
          <ac:picMkLst>
            <pc:docMk/>
            <pc:sldMk cId="3768569446" sldId="285"/>
            <ac:picMk id="41" creationId="{076B34BE-9BD4-463B-8810-E90948ED29AA}"/>
          </ac:picMkLst>
        </pc:picChg>
      </pc:sldChg>
      <pc:sldChg chg="addSp delSp modSp add mod modTransition setBg delDesignElem">
        <pc:chgData name="Shannon Clinton" userId="49ed57de2700d72e" providerId="LiveId" clId="{A1E81C24-0F16-44F1-A7DD-24FAA6D22EBD}" dt="2022-04-17T20:49:43.420" v="984"/>
        <pc:sldMkLst>
          <pc:docMk/>
          <pc:sldMk cId="4018062447" sldId="286"/>
        </pc:sldMkLst>
        <pc:spChg chg="mod">
          <ac:chgData name="Shannon Clinton" userId="49ed57de2700d72e" providerId="LiveId" clId="{A1E81C24-0F16-44F1-A7DD-24FAA6D22EBD}" dt="2022-04-17T20:23:50.831" v="468" actId="26606"/>
          <ac:spMkLst>
            <pc:docMk/>
            <pc:sldMk cId="4018062447" sldId="286"/>
            <ac:spMk id="2" creationId="{12570DED-E942-4274-A5C5-61D0403EDC64}"/>
          </ac:spMkLst>
        </pc:spChg>
        <pc:spChg chg="add del mod">
          <ac:chgData name="Shannon Clinton" userId="49ed57de2700d72e" providerId="LiveId" clId="{A1E81C24-0F16-44F1-A7DD-24FAA6D22EBD}" dt="2022-04-17T20:24:09.677" v="471" actId="478"/>
          <ac:spMkLst>
            <pc:docMk/>
            <pc:sldMk cId="4018062447" sldId="286"/>
            <ac:spMk id="4" creationId="{491D443F-4602-442F-B1A5-739DDB112513}"/>
          </ac:spMkLst>
        </pc:spChg>
        <pc:spChg chg="del mod">
          <ac:chgData name="Shannon Clinton" userId="49ed57de2700d72e" providerId="LiveId" clId="{A1E81C24-0F16-44F1-A7DD-24FAA6D22EBD}" dt="2022-04-17T20:24:06.734" v="470" actId="478"/>
          <ac:spMkLst>
            <pc:docMk/>
            <pc:sldMk cId="4018062447" sldId="286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17T20:23:50.831" v="468" actId="26606"/>
          <ac:spMkLst>
            <pc:docMk/>
            <pc:sldMk cId="4018062447" sldId="286"/>
            <ac:spMk id="16" creationId="{5DCB5928-DC7D-4612-9922-441966E15627}"/>
          </ac:spMkLst>
        </pc:spChg>
        <pc:spChg chg="add del">
          <ac:chgData name="Shannon Clinton" userId="49ed57de2700d72e" providerId="LiveId" clId="{A1E81C24-0F16-44F1-A7DD-24FAA6D22EBD}" dt="2022-04-17T20:23:50.831" v="468" actId="26606"/>
          <ac:spMkLst>
            <pc:docMk/>
            <pc:sldMk cId="4018062447" sldId="286"/>
            <ac:spMk id="18" creationId="{682C1161-1736-45EC-99B7-33F3CAE9D517}"/>
          </ac:spMkLst>
        </pc:spChg>
        <pc:spChg chg="add del">
          <ac:chgData name="Shannon Clinton" userId="49ed57de2700d72e" providerId="LiveId" clId="{A1E81C24-0F16-44F1-A7DD-24FAA6D22EBD}" dt="2022-04-17T20:23:50.831" v="468" actId="26606"/>
          <ac:spMkLst>
            <pc:docMk/>
            <pc:sldMk cId="4018062447" sldId="286"/>
            <ac:spMk id="20" creationId="{84D4DDB8-B68F-45B0-9F62-C4279996F672}"/>
          </ac:spMkLst>
        </pc:spChg>
        <pc:spChg chg="add del">
          <ac:chgData name="Shannon Clinton" userId="49ed57de2700d72e" providerId="LiveId" clId="{A1E81C24-0F16-44F1-A7DD-24FAA6D22EBD}" dt="2022-04-17T20:23:50.831" v="468" actId="26606"/>
          <ac:spMkLst>
            <pc:docMk/>
            <pc:sldMk cId="4018062447" sldId="286"/>
            <ac:spMk id="22" creationId="{AF2F604E-43BE-4DC3-B983-E071523364F8}"/>
          </ac:spMkLst>
        </pc:spChg>
        <pc:spChg chg="add del">
          <ac:chgData name="Shannon Clinton" userId="49ed57de2700d72e" providerId="LiveId" clId="{A1E81C24-0F16-44F1-A7DD-24FAA6D22EBD}" dt="2022-04-17T20:23:50.831" v="468" actId="26606"/>
          <ac:spMkLst>
            <pc:docMk/>
            <pc:sldMk cId="4018062447" sldId="286"/>
            <ac:spMk id="24" creationId="{08C9B587-E65E-4B52-B37C-ABEBB6E87928}"/>
          </ac:spMkLst>
        </pc:spChg>
        <pc:spChg chg="add">
          <ac:chgData name="Shannon Clinton" userId="49ed57de2700d72e" providerId="LiveId" clId="{A1E81C24-0F16-44F1-A7DD-24FAA6D22EBD}" dt="2022-04-17T20:23:50.831" v="468" actId="26606"/>
          <ac:spMkLst>
            <pc:docMk/>
            <pc:sldMk cId="4018062447" sldId="286"/>
            <ac:spMk id="35" creationId="{B7C6772A-E335-4500-A29B-3A44614EBAB8}"/>
          </ac:spMkLst>
        </pc:spChg>
        <pc:spChg chg="add">
          <ac:chgData name="Shannon Clinton" userId="49ed57de2700d72e" providerId="LiveId" clId="{A1E81C24-0F16-44F1-A7DD-24FAA6D22EBD}" dt="2022-04-17T20:23:50.831" v="468" actId="26606"/>
          <ac:spMkLst>
            <pc:docMk/>
            <pc:sldMk cId="4018062447" sldId="286"/>
            <ac:spMk id="37" creationId="{09F57701-3264-4009-ADFB-56BD816DC4E1}"/>
          </ac:spMkLst>
        </pc:spChg>
        <pc:spChg chg="add">
          <ac:chgData name="Shannon Clinton" userId="49ed57de2700d72e" providerId="LiveId" clId="{A1E81C24-0F16-44F1-A7DD-24FAA6D22EBD}" dt="2022-04-17T20:23:50.831" v="468" actId="26606"/>
          <ac:spMkLst>
            <pc:docMk/>
            <pc:sldMk cId="4018062447" sldId="286"/>
            <ac:spMk id="39" creationId="{76CAFBBC-9101-4999-98F4-37DE4621078A}"/>
          </ac:spMkLst>
        </pc:spChg>
        <pc:spChg chg="add">
          <ac:chgData name="Shannon Clinton" userId="49ed57de2700d72e" providerId="LiveId" clId="{A1E81C24-0F16-44F1-A7DD-24FAA6D22EBD}" dt="2022-04-17T20:23:50.831" v="468" actId="26606"/>
          <ac:spMkLst>
            <pc:docMk/>
            <pc:sldMk cId="4018062447" sldId="286"/>
            <ac:spMk id="43" creationId="{0456077E-F215-462C-B07C-17E23CB90C06}"/>
          </ac:spMkLst>
        </pc:spChg>
        <pc:spChg chg="add">
          <ac:chgData name="Shannon Clinton" userId="49ed57de2700d72e" providerId="LiveId" clId="{A1E81C24-0F16-44F1-A7DD-24FAA6D22EBD}" dt="2022-04-17T20:23:50.831" v="468" actId="26606"/>
          <ac:spMkLst>
            <pc:docMk/>
            <pc:sldMk cId="4018062447" sldId="286"/>
            <ac:spMk id="47" creationId="{998DB40D-2AF3-448E-AFC7-F3D9AD269A69}"/>
          </ac:spMkLst>
        </pc:spChg>
        <pc:picChg chg="mod">
          <ac:chgData name="Shannon Clinton" userId="49ed57de2700d72e" providerId="LiveId" clId="{A1E81C24-0F16-44F1-A7DD-24FAA6D22EBD}" dt="2022-04-17T20:23:50.831" v="468" actId="26606"/>
          <ac:picMkLst>
            <pc:docMk/>
            <pc:sldMk cId="4018062447" sldId="286"/>
            <ac:picMk id="11" creationId="{4278BC3C-C944-4F75-9B12-D2237973E111}"/>
          </ac:picMkLst>
        </pc:picChg>
        <pc:picChg chg="add">
          <ac:chgData name="Shannon Clinton" userId="49ed57de2700d72e" providerId="LiveId" clId="{A1E81C24-0F16-44F1-A7DD-24FAA6D22EBD}" dt="2022-04-17T20:23:50.831" v="468" actId="26606"/>
          <ac:picMkLst>
            <pc:docMk/>
            <pc:sldMk cId="4018062447" sldId="286"/>
            <ac:picMk id="29" creationId="{14CE8021-4E74-4794-A0E4-ECC2D2D40BB4}"/>
          </ac:picMkLst>
        </pc:picChg>
        <pc:picChg chg="add">
          <ac:chgData name="Shannon Clinton" userId="49ed57de2700d72e" providerId="LiveId" clId="{A1E81C24-0F16-44F1-A7DD-24FAA6D22EBD}" dt="2022-04-17T20:23:50.831" v="468" actId="26606"/>
          <ac:picMkLst>
            <pc:docMk/>
            <pc:sldMk cId="4018062447" sldId="286"/>
            <ac:picMk id="31" creationId="{8E078BCD-8B65-4E7B-AE0A-990752A253EC}"/>
          </ac:picMkLst>
        </pc:picChg>
        <pc:picChg chg="add">
          <ac:chgData name="Shannon Clinton" userId="49ed57de2700d72e" providerId="LiveId" clId="{A1E81C24-0F16-44F1-A7DD-24FAA6D22EBD}" dt="2022-04-17T20:23:50.831" v="468" actId="26606"/>
          <ac:picMkLst>
            <pc:docMk/>
            <pc:sldMk cId="4018062447" sldId="286"/>
            <ac:picMk id="33" creationId="{34BFAB54-6FA9-45FB-BA3B-3591CB055C34}"/>
          </ac:picMkLst>
        </pc:picChg>
        <pc:picChg chg="add">
          <ac:chgData name="Shannon Clinton" userId="49ed57de2700d72e" providerId="LiveId" clId="{A1E81C24-0F16-44F1-A7DD-24FAA6D22EBD}" dt="2022-04-17T20:23:50.831" v="468" actId="26606"/>
          <ac:picMkLst>
            <pc:docMk/>
            <pc:sldMk cId="4018062447" sldId="286"/>
            <ac:picMk id="41" creationId="{8FEE7D4F-E06C-4F1E-9694-422AAAE42BD9}"/>
          </ac:picMkLst>
        </pc:picChg>
        <pc:picChg chg="add">
          <ac:chgData name="Shannon Clinton" userId="49ed57de2700d72e" providerId="LiveId" clId="{A1E81C24-0F16-44F1-A7DD-24FAA6D22EBD}" dt="2022-04-17T20:23:50.831" v="468" actId="26606"/>
          <ac:picMkLst>
            <pc:docMk/>
            <pc:sldMk cId="4018062447" sldId="286"/>
            <ac:picMk id="45" creationId="{076B34BE-9BD4-463B-8810-E90948ED29AA}"/>
          </ac:picMkLst>
        </pc:picChg>
      </pc:sldChg>
      <pc:sldChg chg="addSp delSp modSp add mod modTransition setBg delDesignElem">
        <pc:chgData name="Shannon Clinton" userId="49ed57de2700d72e" providerId="LiveId" clId="{A1E81C24-0F16-44F1-A7DD-24FAA6D22EBD}" dt="2022-04-17T20:49:43.420" v="984"/>
        <pc:sldMkLst>
          <pc:docMk/>
          <pc:sldMk cId="22024958" sldId="287"/>
        </pc:sldMkLst>
        <pc:spChg chg="mod">
          <ac:chgData name="Shannon Clinton" userId="49ed57de2700d72e" providerId="LiveId" clId="{A1E81C24-0F16-44F1-A7DD-24FAA6D22EBD}" dt="2022-04-17T20:24:28.028" v="474" actId="207"/>
          <ac:spMkLst>
            <pc:docMk/>
            <pc:sldMk cId="22024958" sldId="287"/>
            <ac:spMk id="2" creationId="{12570DED-E942-4274-A5C5-61D0403EDC64}"/>
          </ac:spMkLst>
        </pc:spChg>
        <pc:spChg chg="del mod">
          <ac:chgData name="Shannon Clinton" userId="49ed57de2700d72e" providerId="LiveId" clId="{A1E81C24-0F16-44F1-A7DD-24FAA6D22EBD}" dt="2022-04-17T20:24:23.343" v="473" actId="478"/>
          <ac:spMkLst>
            <pc:docMk/>
            <pc:sldMk cId="22024958" sldId="287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2024958" sldId="287"/>
            <ac:spMk id="24" creationId="{6FCD70E2-BD62-41E4-975D-E58B07928F6F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2024958" sldId="287"/>
            <ac:spMk id="35" creationId="{7D5D2E51-A652-4FCB-ADE3-8974F2723C34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2024958" sldId="287"/>
            <ac:spMk id="36" creationId="{08E18253-076D-4D89-968E-FCD8887E2B27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2024958" sldId="287"/>
            <ac:spMk id="37" creationId="{F6EBCC24-DE3B-4BAD-9624-83E1C2D665DD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22024958" sldId="287"/>
            <ac:spMk id="38" creationId="{8C07AF1D-AB44-447B-BC2F-DBECCC06C02A}"/>
          </ac:spMkLst>
        </pc:spChg>
      </pc:sldChg>
      <pc:sldChg chg="addSp delSp del delDesignElem">
        <pc:chgData name="Shannon Clinton" userId="49ed57de2700d72e" providerId="LiveId" clId="{A1E81C24-0F16-44F1-A7DD-24FAA6D22EBD}" dt="2022-04-17T20:12:05.460" v="284" actId="47"/>
        <pc:sldMkLst>
          <pc:docMk/>
          <pc:sldMk cId="3929904310" sldId="288"/>
        </pc:sldMkLst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3929904310" sldId="288"/>
            <ac:spMk id="8" creationId="{EFD0E8E8-C530-4B2D-A01A-CCD47590B664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3929904310" sldId="288"/>
            <ac:spMk id="10" creationId="{FD327E05-A7EF-4E1C-8C2C-4B4409A18852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3929904310" sldId="288"/>
            <ac:spMk id="12" creationId="{B2DDB937-68D3-4159-B17C-BE48C5DBD33E}"/>
          </ac:spMkLst>
        </pc:spChg>
        <pc:spChg chg="add del">
          <ac:chgData name="Shannon Clinton" userId="49ed57de2700d72e" providerId="LiveId" clId="{A1E81C24-0F16-44F1-A7DD-24FAA6D22EBD}" dt="2022-04-17T19:50:47.465" v="137"/>
          <ac:spMkLst>
            <pc:docMk/>
            <pc:sldMk cId="3929904310" sldId="288"/>
            <ac:spMk id="14" creationId="{93CFD3CC-5F48-4351-92B2-B8D02F08E4C3}"/>
          </ac:spMkLst>
        </pc:spChg>
      </pc:sldChg>
      <pc:sldChg chg="new del ord">
        <pc:chgData name="Shannon Clinton" userId="49ed57de2700d72e" providerId="LiveId" clId="{A1E81C24-0F16-44F1-A7DD-24FAA6D22EBD}" dt="2022-04-17T20:25:06.227" v="475" actId="47"/>
        <pc:sldMkLst>
          <pc:docMk/>
          <pc:sldMk cId="1245899061" sldId="289"/>
        </pc:sldMkLst>
      </pc:sldChg>
      <pc:sldChg chg="add del ord setBg">
        <pc:chgData name="Shannon Clinton" userId="49ed57de2700d72e" providerId="LiveId" clId="{A1E81C24-0F16-44F1-A7DD-24FAA6D22EBD}" dt="2022-04-17T19:49:42.876" v="109" actId="47"/>
        <pc:sldMkLst>
          <pc:docMk/>
          <pc:sldMk cId="2304703335" sldId="289"/>
        </pc:sldMkLst>
      </pc:sldChg>
      <pc:sldChg chg="add del">
        <pc:chgData name="Shannon Clinton" userId="49ed57de2700d72e" providerId="LiveId" clId="{A1E81C24-0F16-44F1-A7DD-24FAA6D22EBD}" dt="2022-04-17T19:50:11.595" v="117" actId="47"/>
        <pc:sldMkLst>
          <pc:docMk/>
          <pc:sldMk cId="3394461306" sldId="289"/>
        </pc:sldMkLst>
      </pc:sldChg>
      <pc:sldChg chg="add del">
        <pc:chgData name="Shannon Clinton" userId="49ed57de2700d72e" providerId="LiveId" clId="{A1E81C24-0F16-44F1-A7DD-24FAA6D22EBD}" dt="2022-04-17T19:51:19.255" v="139" actId="47"/>
        <pc:sldMkLst>
          <pc:docMk/>
          <pc:sldMk cId="2529370776" sldId="290"/>
        </pc:sldMkLst>
      </pc:sldChg>
      <pc:sldChg chg="addSp delSp modSp add mod modTransition modClrScheme chgLayout">
        <pc:chgData name="Shannon Clinton" userId="49ed57de2700d72e" providerId="LiveId" clId="{A1E81C24-0F16-44F1-A7DD-24FAA6D22EBD}" dt="2022-04-17T20:49:43.420" v="984"/>
        <pc:sldMkLst>
          <pc:docMk/>
          <pc:sldMk cId="2812761886" sldId="290"/>
        </pc:sldMkLst>
        <pc:spChg chg="mod ord">
          <ac:chgData name="Shannon Clinton" userId="49ed57de2700d72e" providerId="LiveId" clId="{A1E81C24-0F16-44F1-A7DD-24FAA6D22EBD}" dt="2022-04-17T20:26:12.340" v="530" actId="1076"/>
          <ac:spMkLst>
            <pc:docMk/>
            <pc:sldMk cId="2812761886" sldId="290"/>
            <ac:spMk id="2" creationId="{12570DED-E942-4274-A5C5-61D0403EDC64}"/>
          </ac:spMkLst>
        </pc:spChg>
        <pc:spChg chg="del mod">
          <ac:chgData name="Shannon Clinton" userId="49ed57de2700d72e" providerId="LiveId" clId="{A1E81C24-0F16-44F1-A7DD-24FAA6D22EBD}" dt="2022-04-17T20:27:13.610" v="596" actId="478"/>
          <ac:spMkLst>
            <pc:docMk/>
            <pc:sldMk cId="2812761886" sldId="290"/>
            <ac:spMk id="3" creationId="{469D4493-CE69-4757-B37D-E2D6F2F806DF}"/>
          </ac:spMkLst>
        </pc:spChg>
        <pc:spChg chg="add del mod ord">
          <ac:chgData name="Shannon Clinton" userId="49ed57de2700d72e" providerId="LiveId" clId="{A1E81C24-0F16-44F1-A7DD-24FAA6D22EBD}" dt="2022-04-17T20:26:04.570" v="529" actId="26606"/>
          <ac:spMkLst>
            <pc:docMk/>
            <pc:sldMk cId="2812761886" sldId="290"/>
            <ac:spMk id="7" creationId="{FADDAB32-E602-42AB-85E5-81A683738955}"/>
          </ac:spMkLst>
        </pc:spChg>
        <pc:graphicFrameChg chg="add del">
          <ac:chgData name="Shannon Clinton" userId="49ed57de2700d72e" providerId="LiveId" clId="{A1E81C24-0F16-44F1-A7DD-24FAA6D22EBD}" dt="2022-04-17T20:26:04.556" v="528" actId="26606"/>
          <ac:graphicFrameMkLst>
            <pc:docMk/>
            <pc:sldMk cId="2812761886" sldId="290"/>
            <ac:graphicFrameMk id="9" creationId="{F7F840F8-5AC8-4599-D1D2-E69D8472C413}"/>
          </ac:graphicFrameMkLst>
        </pc:graphicFrameChg>
        <pc:graphicFrameChg chg="add mod modGraphic">
          <ac:chgData name="Shannon Clinton" userId="49ed57de2700d72e" providerId="LiveId" clId="{A1E81C24-0F16-44F1-A7DD-24FAA6D22EBD}" dt="2022-04-17T20:27:02.512" v="594" actId="207"/>
          <ac:graphicFrameMkLst>
            <pc:docMk/>
            <pc:sldMk cId="2812761886" sldId="290"/>
            <ac:graphicFrameMk id="11" creationId="{D7028854-F4FD-1C76-7399-B5469727F88B}"/>
          </ac:graphicFrameMkLst>
        </pc:graphicFrameChg>
        <pc:picChg chg="add del">
          <ac:chgData name="Shannon Clinton" userId="49ed57de2700d72e" providerId="LiveId" clId="{A1E81C24-0F16-44F1-A7DD-24FAA6D22EBD}" dt="2022-04-17T19:53:06.364" v="146" actId="478"/>
          <ac:picMkLst>
            <pc:docMk/>
            <pc:sldMk cId="2812761886" sldId="290"/>
            <ac:picMk id="4" creationId="{2FC7F09A-F457-4DDC-8DAF-82CEBD14B6AC}"/>
          </ac:picMkLst>
        </pc:picChg>
        <pc:picChg chg="mod">
          <ac:chgData name="Shannon Clinton" userId="49ed57de2700d72e" providerId="LiveId" clId="{A1E81C24-0F16-44F1-A7DD-24FAA6D22EBD}" dt="2022-04-17T20:27:23.581" v="598" actId="1076"/>
          <ac:picMkLst>
            <pc:docMk/>
            <pc:sldMk cId="2812761886" sldId="290"/>
            <ac:picMk id="6" creationId="{12640EA6-98D9-4178-951F-8EEB212B81D6}"/>
          </ac:picMkLst>
        </pc:picChg>
      </pc:sldChg>
      <pc:sldChg chg="add del">
        <pc:chgData name="Shannon Clinton" userId="49ed57de2700d72e" providerId="LiveId" clId="{A1E81C24-0F16-44F1-A7DD-24FAA6D22EBD}" dt="2022-04-17T19:50:33.527" v="120" actId="47"/>
        <pc:sldMkLst>
          <pc:docMk/>
          <pc:sldMk cId="3083514695" sldId="290"/>
        </pc:sldMkLst>
      </pc:sldChg>
      <pc:sldChg chg="add del">
        <pc:chgData name="Shannon Clinton" userId="49ed57de2700d72e" providerId="LiveId" clId="{A1E81C24-0F16-44F1-A7DD-24FAA6D22EBD}" dt="2022-04-17T19:51:39.369" v="141" actId="47"/>
        <pc:sldMkLst>
          <pc:docMk/>
          <pc:sldMk cId="3500086088" sldId="290"/>
        </pc:sldMkLst>
      </pc:sldChg>
      <pc:sldChg chg="add del">
        <pc:chgData name="Shannon Clinton" userId="49ed57de2700d72e" providerId="LiveId" clId="{A1E81C24-0F16-44F1-A7DD-24FAA6D22EBD}" dt="2022-04-17T19:50:10.472" v="116" actId="47"/>
        <pc:sldMkLst>
          <pc:docMk/>
          <pc:sldMk cId="4149456291" sldId="290"/>
        </pc:sldMkLst>
      </pc:sldChg>
      <pc:sldChg chg="add del">
        <pc:chgData name="Shannon Clinton" userId="49ed57de2700d72e" providerId="LiveId" clId="{A1E81C24-0F16-44F1-A7DD-24FAA6D22EBD}" dt="2022-04-17T19:50:09.508" v="115" actId="47"/>
        <pc:sldMkLst>
          <pc:docMk/>
          <pc:sldMk cId="1303376499" sldId="291"/>
        </pc:sldMkLst>
      </pc:sldChg>
      <pc:sldChg chg="addSp delSp modSp add mod modTransition setBg modClrScheme delDesignElem chgLayout">
        <pc:chgData name="Shannon Clinton" userId="49ed57de2700d72e" providerId="LiveId" clId="{A1E81C24-0F16-44F1-A7DD-24FAA6D22EBD}" dt="2022-04-21T20:57:59.204" v="1453" actId="2711"/>
        <pc:sldMkLst>
          <pc:docMk/>
          <pc:sldMk cId="2392699718" sldId="291"/>
        </pc:sldMkLst>
        <pc:spChg chg="mod ord">
          <ac:chgData name="Shannon Clinton" userId="49ed57de2700d72e" providerId="LiveId" clId="{A1E81C24-0F16-44F1-A7DD-24FAA6D22EBD}" dt="2022-04-17T19:54:04.747" v="155" actId="26606"/>
          <ac:spMkLst>
            <pc:docMk/>
            <pc:sldMk cId="2392699718" sldId="291"/>
            <ac:spMk id="2" creationId="{12570DED-E942-4274-A5C5-61D0403EDC64}"/>
          </ac:spMkLst>
        </pc:spChg>
        <pc:spChg chg="add del mod ord">
          <ac:chgData name="Shannon Clinton" userId="49ed57de2700d72e" providerId="LiveId" clId="{A1E81C24-0F16-44F1-A7DD-24FAA6D22EBD}" dt="2022-04-17T19:53:53.417" v="153" actId="700"/>
          <ac:spMkLst>
            <pc:docMk/>
            <pc:sldMk cId="2392699718" sldId="291"/>
            <ac:spMk id="3" creationId="{1933636F-6A0D-4983-B621-3EEE796D58AF}"/>
          </ac:spMkLst>
        </pc:spChg>
        <pc:spChg chg="mod ord">
          <ac:chgData name="Shannon Clinton" userId="49ed57de2700d72e" providerId="LiveId" clId="{A1E81C24-0F16-44F1-A7DD-24FAA6D22EBD}" dt="2022-04-21T20:57:59.204" v="1453" actId="2711"/>
          <ac:spMkLst>
            <pc:docMk/>
            <pc:sldMk cId="2392699718" sldId="291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17T19:54:01.107" v="154" actId="700"/>
          <ac:spMkLst>
            <pc:docMk/>
            <pc:sldMk cId="2392699718" sldId="291"/>
            <ac:spMk id="12" creationId="{C7FA33FF-088D-4F16-95A2-2C64D353DEA8}"/>
          </ac:spMkLst>
        </pc:spChg>
        <pc:spChg chg="add del">
          <ac:chgData name="Shannon Clinton" userId="49ed57de2700d72e" providerId="LiveId" clId="{A1E81C24-0F16-44F1-A7DD-24FAA6D22EBD}" dt="2022-04-17T19:54:01.107" v="154" actId="700"/>
          <ac:spMkLst>
            <pc:docMk/>
            <pc:sldMk cId="2392699718" sldId="291"/>
            <ac:spMk id="14" creationId="{A376EFB1-01CF-419F-ABF1-2AF02BBFCBD1}"/>
          </ac:spMkLst>
        </pc:spChg>
        <pc:spChg chg="add del">
          <ac:chgData name="Shannon Clinton" userId="49ed57de2700d72e" providerId="LiveId" clId="{A1E81C24-0F16-44F1-A7DD-24FAA6D22EBD}" dt="2022-04-17T19:54:01.107" v="154" actId="700"/>
          <ac:spMkLst>
            <pc:docMk/>
            <pc:sldMk cId="2392699718" sldId="291"/>
            <ac:spMk id="16" creationId="{FF9DEA15-78BD-4750-AA18-B9F28A6D5AB8}"/>
          </ac:spMkLst>
        </pc:spChg>
        <pc:spChg chg="add">
          <ac:chgData name="Shannon Clinton" userId="49ed57de2700d72e" providerId="LiveId" clId="{A1E81C24-0F16-44F1-A7DD-24FAA6D22EBD}" dt="2022-04-17T19:54:04.747" v="155" actId="26606"/>
          <ac:spMkLst>
            <pc:docMk/>
            <pc:sldMk cId="2392699718" sldId="291"/>
            <ac:spMk id="18" creationId="{DC0D803F-BF83-4194-8691-90B027BDF578}"/>
          </ac:spMkLst>
        </pc:spChg>
        <pc:spChg chg="add">
          <ac:chgData name="Shannon Clinton" userId="49ed57de2700d72e" providerId="LiveId" clId="{A1E81C24-0F16-44F1-A7DD-24FAA6D22EBD}" dt="2022-04-17T19:54:04.747" v="155" actId="26606"/>
          <ac:spMkLst>
            <pc:docMk/>
            <pc:sldMk cId="2392699718" sldId="291"/>
            <ac:spMk id="20" creationId="{4316132F-CC4B-4C96-9C75-95DC7CD4896E}"/>
          </ac:spMkLst>
        </pc:spChg>
        <pc:spChg chg="add">
          <ac:chgData name="Shannon Clinton" userId="49ed57de2700d72e" providerId="LiveId" clId="{A1E81C24-0F16-44F1-A7DD-24FAA6D22EBD}" dt="2022-04-17T19:54:04.747" v="155" actId="26606"/>
          <ac:spMkLst>
            <pc:docMk/>
            <pc:sldMk cId="2392699718" sldId="291"/>
            <ac:spMk id="22" creationId="{A106B9FE-7E5A-4047-B5D3-C3C24BD3E80E}"/>
          </ac:spMkLst>
        </pc:spChg>
        <pc:spChg chg="add">
          <ac:chgData name="Shannon Clinton" userId="49ed57de2700d72e" providerId="LiveId" clId="{A1E81C24-0F16-44F1-A7DD-24FAA6D22EBD}" dt="2022-04-17T19:54:04.747" v="155" actId="26606"/>
          <ac:spMkLst>
            <pc:docMk/>
            <pc:sldMk cId="2392699718" sldId="291"/>
            <ac:spMk id="24" creationId="{B60EBA20-0A64-45D5-B937-FE93DCA01C7E}"/>
          </ac:spMkLst>
        </pc:spChg>
        <pc:spChg chg="add">
          <ac:chgData name="Shannon Clinton" userId="49ed57de2700d72e" providerId="LiveId" clId="{A1E81C24-0F16-44F1-A7DD-24FAA6D22EBD}" dt="2022-04-17T19:54:04.747" v="155" actId="26606"/>
          <ac:spMkLst>
            <pc:docMk/>
            <pc:sldMk cId="2392699718" sldId="291"/>
            <ac:spMk id="30" creationId="{52A2FDCB-3B06-44F3-A0AA-2C056C3E512F}"/>
          </ac:spMkLst>
        </pc:spChg>
        <pc:picChg chg="add">
          <ac:chgData name="Shannon Clinton" userId="49ed57de2700d72e" providerId="LiveId" clId="{A1E81C24-0F16-44F1-A7DD-24FAA6D22EBD}" dt="2022-04-17T19:54:04.747" v="155" actId="26606"/>
          <ac:picMkLst>
            <pc:docMk/>
            <pc:sldMk cId="2392699718" sldId="291"/>
            <ac:picMk id="9" creationId="{AC3E6C53-102E-4ACA-BCBB-3CC973B99486}"/>
          </ac:picMkLst>
        </pc:picChg>
        <pc:picChg chg="add">
          <ac:chgData name="Shannon Clinton" userId="49ed57de2700d72e" providerId="LiveId" clId="{A1E81C24-0F16-44F1-A7DD-24FAA6D22EBD}" dt="2022-04-17T19:54:04.747" v="155" actId="26606"/>
          <ac:picMkLst>
            <pc:docMk/>
            <pc:sldMk cId="2392699718" sldId="291"/>
            <ac:picMk id="10" creationId="{E4655D52-F2FA-4137-8A31-499A4FE62913}"/>
          </ac:picMkLst>
        </pc:picChg>
        <pc:picChg chg="add">
          <ac:chgData name="Shannon Clinton" userId="49ed57de2700d72e" providerId="LiveId" clId="{A1E81C24-0F16-44F1-A7DD-24FAA6D22EBD}" dt="2022-04-17T19:54:04.747" v="155" actId="26606"/>
          <ac:picMkLst>
            <pc:docMk/>
            <pc:sldMk cId="2392699718" sldId="291"/>
            <ac:picMk id="11" creationId="{8519FA1D-01C2-425F-B9AA-D69B4DD0A1EA}"/>
          </ac:picMkLst>
        </pc:picChg>
        <pc:picChg chg="add">
          <ac:chgData name="Shannon Clinton" userId="49ed57de2700d72e" providerId="LiveId" clId="{A1E81C24-0F16-44F1-A7DD-24FAA6D22EBD}" dt="2022-04-17T19:54:04.747" v="155" actId="26606"/>
          <ac:picMkLst>
            <pc:docMk/>
            <pc:sldMk cId="2392699718" sldId="291"/>
            <ac:picMk id="26" creationId="{3EAD5E5B-543A-4690-8C75-BACF7FFB40ED}"/>
          </ac:picMkLst>
        </pc:picChg>
        <pc:picChg chg="add">
          <ac:chgData name="Shannon Clinton" userId="49ed57de2700d72e" providerId="LiveId" clId="{A1E81C24-0F16-44F1-A7DD-24FAA6D22EBD}" dt="2022-04-17T19:54:04.747" v="155" actId="26606"/>
          <ac:picMkLst>
            <pc:docMk/>
            <pc:sldMk cId="2392699718" sldId="291"/>
            <ac:picMk id="28" creationId="{98739700-980C-4F96-84CD-97157DFE86AE}"/>
          </ac:picMkLst>
        </pc:picChg>
      </pc:sldChg>
      <pc:sldChg chg="add del">
        <pc:chgData name="Shannon Clinton" userId="49ed57de2700d72e" providerId="LiveId" clId="{A1E81C24-0F16-44F1-A7DD-24FAA6D22EBD}" dt="2022-04-17T19:50:08.431" v="114" actId="47"/>
        <pc:sldMkLst>
          <pc:docMk/>
          <pc:sldMk cId="1825771608" sldId="292"/>
        </pc:sldMkLst>
      </pc:sldChg>
      <pc:sldChg chg="addSp delSp modSp add mod modTransition setBg modClrScheme modAnim setClrOvrMap delDesignElem chgLayout">
        <pc:chgData name="Shannon Clinton" userId="49ed57de2700d72e" providerId="LiveId" clId="{A1E81C24-0F16-44F1-A7DD-24FAA6D22EBD}" dt="2022-04-17T20:52:28.802" v="985"/>
        <pc:sldMkLst>
          <pc:docMk/>
          <pc:sldMk cId="2560840931" sldId="292"/>
        </pc:sldMkLst>
        <pc:spChg chg="mod ord">
          <ac:chgData name="Shannon Clinton" userId="49ed57de2700d72e" providerId="LiveId" clId="{A1E81C24-0F16-44F1-A7DD-24FAA6D22EBD}" dt="2022-04-17T19:55:06.469" v="160" actId="26606"/>
          <ac:spMkLst>
            <pc:docMk/>
            <pc:sldMk cId="2560840931" sldId="292"/>
            <ac:spMk id="2" creationId="{12570DED-E942-4274-A5C5-61D0403EDC64}"/>
          </ac:spMkLst>
        </pc:spChg>
        <pc:spChg chg="add del mod ord">
          <ac:chgData name="Shannon Clinton" userId="49ed57de2700d72e" providerId="LiveId" clId="{A1E81C24-0F16-44F1-A7DD-24FAA6D22EBD}" dt="2022-04-17T19:54:26.482" v="158" actId="700"/>
          <ac:spMkLst>
            <pc:docMk/>
            <pc:sldMk cId="2560840931" sldId="292"/>
            <ac:spMk id="3" creationId="{8566B682-4DC5-451A-AD46-F89738C9D879}"/>
          </ac:spMkLst>
        </pc:spChg>
        <pc:spChg chg="del mod ord">
          <ac:chgData name="Shannon Clinton" userId="49ed57de2700d72e" providerId="LiveId" clId="{A1E81C24-0F16-44F1-A7DD-24FAA6D22EBD}" dt="2022-04-17T20:29:05.741" v="638" actId="478"/>
          <ac:spMkLst>
            <pc:docMk/>
            <pc:sldMk cId="2560840931" sldId="292"/>
            <ac:spMk id="7" creationId="{FADDAB32-E602-42AB-85E5-81A683738955}"/>
          </ac:spMkLst>
        </pc:spChg>
        <pc:spChg chg="add del">
          <ac:chgData name="Shannon Clinton" userId="49ed57de2700d72e" providerId="LiveId" clId="{A1E81C24-0F16-44F1-A7DD-24FAA6D22EBD}" dt="2022-04-17T19:54:40.606" v="159" actId="700"/>
          <ac:spMkLst>
            <pc:docMk/>
            <pc:sldMk cId="2560840931" sldId="292"/>
            <ac:spMk id="12" creationId="{E49CC64F-7275-4E33-961B-0C5CDC439875}"/>
          </ac:spMkLst>
        </pc:spChg>
        <pc:spChg chg="add">
          <ac:chgData name="Shannon Clinton" userId="49ed57de2700d72e" providerId="LiveId" clId="{A1E81C24-0F16-44F1-A7DD-24FAA6D22EBD}" dt="2022-04-17T19:55:06.469" v="160" actId="26606"/>
          <ac:spMkLst>
            <pc:docMk/>
            <pc:sldMk cId="2560840931" sldId="292"/>
            <ac:spMk id="18" creationId="{B7C6772A-E335-4500-A29B-3A44614EBAB8}"/>
          </ac:spMkLst>
        </pc:spChg>
        <pc:spChg chg="add">
          <ac:chgData name="Shannon Clinton" userId="49ed57de2700d72e" providerId="LiveId" clId="{A1E81C24-0F16-44F1-A7DD-24FAA6D22EBD}" dt="2022-04-17T19:55:06.469" v="160" actId="26606"/>
          <ac:spMkLst>
            <pc:docMk/>
            <pc:sldMk cId="2560840931" sldId="292"/>
            <ac:spMk id="20" creationId="{09F57701-3264-4009-ADFB-56BD816DC4E1}"/>
          </ac:spMkLst>
        </pc:spChg>
        <pc:spChg chg="add">
          <ac:chgData name="Shannon Clinton" userId="49ed57de2700d72e" providerId="LiveId" clId="{A1E81C24-0F16-44F1-A7DD-24FAA6D22EBD}" dt="2022-04-17T19:55:06.469" v="160" actId="26606"/>
          <ac:spMkLst>
            <pc:docMk/>
            <pc:sldMk cId="2560840931" sldId="292"/>
            <ac:spMk id="22" creationId="{76CAFBBC-9101-4999-98F4-37DE4621078A}"/>
          </ac:spMkLst>
        </pc:spChg>
        <pc:spChg chg="add">
          <ac:chgData name="Shannon Clinton" userId="49ed57de2700d72e" providerId="LiveId" clId="{A1E81C24-0F16-44F1-A7DD-24FAA6D22EBD}" dt="2022-04-17T19:55:06.469" v="160" actId="26606"/>
          <ac:spMkLst>
            <pc:docMk/>
            <pc:sldMk cId="2560840931" sldId="292"/>
            <ac:spMk id="26" creationId="{0456077E-F215-462C-B07C-17E23CB90C06}"/>
          </ac:spMkLst>
        </pc:spChg>
        <pc:spChg chg="add">
          <ac:chgData name="Shannon Clinton" userId="49ed57de2700d72e" providerId="LiveId" clId="{A1E81C24-0F16-44F1-A7DD-24FAA6D22EBD}" dt="2022-04-17T19:55:06.469" v="160" actId="26606"/>
          <ac:spMkLst>
            <pc:docMk/>
            <pc:sldMk cId="2560840931" sldId="292"/>
            <ac:spMk id="30" creationId="{998DB40D-2AF3-448E-AFC7-F3D9AD269A69}"/>
          </ac:spMkLst>
        </pc:spChg>
        <pc:picChg chg="mod">
          <ac:chgData name="Shannon Clinton" userId="49ed57de2700d72e" providerId="LiveId" clId="{A1E81C24-0F16-44F1-A7DD-24FAA6D22EBD}" dt="2022-04-17T19:55:06.469" v="160" actId="26606"/>
          <ac:picMkLst>
            <pc:docMk/>
            <pc:sldMk cId="2560840931" sldId="292"/>
            <ac:picMk id="4" creationId="{47C0D98E-D453-4A2C-B9B9-94DBA531E95B}"/>
          </ac:picMkLst>
        </pc:picChg>
        <pc:picChg chg="add">
          <ac:chgData name="Shannon Clinton" userId="49ed57de2700d72e" providerId="LiveId" clId="{A1E81C24-0F16-44F1-A7DD-24FAA6D22EBD}" dt="2022-04-17T19:55:06.469" v="160" actId="26606"/>
          <ac:picMkLst>
            <pc:docMk/>
            <pc:sldMk cId="2560840931" sldId="292"/>
            <ac:picMk id="9" creationId="{14CE8021-4E74-4794-A0E4-ECC2D2D40BB4}"/>
          </ac:picMkLst>
        </pc:picChg>
        <pc:picChg chg="add">
          <ac:chgData name="Shannon Clinton" userId="49ed57de2700d72e" providerId="LiveId" clId="{A1E81C24-0F16-44F1-A7DD-24FAA6D22EBD}" dt="2022-04-17T19:55:06.469" v="160" actId="26606"/>
          <ac:picMkLst>
            <pc:docMk/>
            <pc:sldMk cId="2560840931" sldId="292"/>
            <ac:picMk id="14" creationId="{8E078BCD-8B65-4E7B-AE0A-990752A253EC}"/>
          </ac:picMkLst>
        </pc:picChg>
        <pc:picChg chg="add">
          <ac:chgData name="Shannon Clinton" userId="49ed57de2700d72e" providerId="LiveId" clId="{A1E81C24-0F16-44F1-A7DD-24FAA6D22EBD}" dt="2022-04-17T19:55:06.469" v="160" actId="26606"/>
          <ac:picMkLst>
            <pc:docMk/>
            <pc:sldMk cId="2560840931" sldId="292"/>
            <ac:picMk id="16" creationId="{34BFAB54-6FA9-45FB-BA3B-3591CB055C34}"/>
          </ac:picMkLst>
        </pc:picChg>
        <pc:picChg chg="add">
          <ac:chgData name="Shannon Clinton" userId="49ed57de2700d72e" providerId="LiveId" clId="{A1E81C24-0F16-44F1-A7DD-24FAA6D22EBD}" dt="2022-04-17T19:55:06.469" v="160" actId="26606"/>
          <ac:picMkLst>
            <pc:docMk/>
            <pc:sldMk cId="2560840931" sldId="292"/>
            <ac:picMk id="24" creationId="{8FEE7D4F-E06C-4F1E-9694-422AAAE42BD9}"/>
          </ac:picMkLst>
        </pc:picChg>
        <pc:picChg chg="add">
          <ac:chgData name="Shannon Clinton" userId="49ed57de2700d72e" providerId="LiveId" clId="{A1E81C24-0F16-44F1-A7DD-24FAA6D22EBD}" dt="2022-04-17T19:55:06.469" v="160" actId="26606"/>
          <ac:picMkLst>
            <pc:docMk/>
            <pc:sldMk cId="2560840931" sldId="292"/>
            <ac:picMk id="28" creationId="{076B34BE-9BD4-463B-8810-E90948ED29AA}"/>
          </ac:picMkLst>
        </pc:picChg>
      </pc:sldChg>
      <pc:sldChg chg="new del">
        <pc:chgData name="Shannon Clinton" userId="49ed57de2700d72e" providerId="LiveId" clId="{A1E81C24-0F16-44F1-A7DD-24FAA6D22EBD}" dt="2022-04-17T20:29:28.397" v="639" actId="47"/>
        <pc:sldMkLst>
          <pc:docMk/>
          <pc:sldMk cId="3022071979" sldId="293"/>
        </pc:sldMkLst>
      </pc:sldChg>
      <pc:sldChg chg="addSp delSp modSp add mod modTransition setBg">
        <pc:chgData name="Shannon Clinton" userId="49ed57de2700d72e" providerId="LiveId" clId="{A1E81C24-0F16-44F1-A7DD-24FAA6D22EBD}" dt="2022-04-21T21:00:11.578" v="1454" actId="2711"/>
        <pc:sldMkLst>
          <pc:docMk/>
          <pc:sldMk cId="31809355" sldId="294"/>
        </pc:sldMkLst>
        <pc:spChg chg="mod">
          <ac:chgData name="Shannon Clinton" userId="49ed57de2700d72e" providerId="LiveId" clId="{A1E81C24-0F16-44F1-A7DD-24FAA6D22EBD}" dt="2022-04-17T19:56:22.134" v="164" actId="26606"/>
          <ac:spMkLst>
            <pc:docMk/>
            <pc:sldMk cId="31809355" sldId="294"/>
            <ac:spMk id="2" creationId="{12570DED-E942-4274-A5C5-61D0403EDC64}"/>
          </ac:spMkLst>
        </pc:spChg>
        <pc:spChg chg="mod">
          <ac:chgData name="Shannon Clinton" userId="49ed57de2700d72e" providerId="LiveId" clId="{A1E81C24-0F16-44F1-A7DD-24FAA6D22EBD}" dt="2022-04-21T21:00:11.578" v="1454" actId="2711"/>
          <ac:spMkLst>
            <pc:docMk/>
            <pc:sldMk cId="31809355" sldId="294"/>
            <ac:spMk id="7" creationId="{FADDAB32-E602-42AB-85E5-81A683738955}"/>
          </ac:spMkLst>
        </pc:spChg>
        <pc:spChg chg="del">
          <ac:chgData name="Shannon Clinton" userId="49ed57de2700d72e" providerId="LiveId" clId="{A1E81C24-0F16-44F1-A7DD-24FAA6D22EBD}" dt="2022-04-17T19:56:22.134" v="164" actId="26606"/>
          <ac:spMkLst>
            <pc:docMk/>
            <pc:sldMk cId="31809355" sldId="294"/>
            <ac:spMk id="42" creationId="{64F9BF67-14D7-4F9D-A8E4-4BB8DE3512EE}"/>
          </ac:spMkLst>
        </pc:spChg>
        <pc:spChg chg="add">
          <ac:chgData name="Shannon Clinton" userId="49ed57de2700d72e" providerId="LiveId" clId="{A1E81C24-0F16-44F1-A7DD-24FAA6D22EBD}" dt="2022-04-17T19:56:22.134" v="164" actId="26606"/>
          <ac:spMkLst>
            <pc:docMk/>
            <pc:sldMk cId="31809355" sldId="294"/>
            <ac:spMk id="56" creationId="{DC0D803F-BF83-4194-8691-90B027BDF578}"/>
          </ac:spMkLst>
        </pc:spChg>
        <pc:spChg chg="add">
          <ac:chgData name="Shannon Clinton" userId="49ed57de2700d72e" providerId="LiveId" clId="{A1E81C24-0F16-44F1-A7DD-24FAA6D22EBD}" dt="2022-04-17T19:56:22.134" v="164" actId="26606"/>
          <ac:spMkLst>
            <pc:docMk/>
            <pc:sldMk cId="31809355" sldId="294"/>
            <ac:spMk id="58" creationId="{4316132F-CC4B-4C96-9C75-95DC7CD4896E}"/>
          </ac:spMkLst>
        </pc:spChg>
        <pc:spChg chg="add">
          <ac:chgData name="Shannon Clinton" userId="49ed57de2700d72e" providerId="LiveId" clId="{A1E81C24-0F16-44F1-A7DD-24FAA6D22EBD}" dt="2022-04-17T19:56:22.134" v="164" actId="26606"/>
          <ac:spMkLst>
            <pc:docMk/>
            <pc:sldMk cId="31809355" sldId="294"/>
            <ac:spMk id="60" creationId="{273E8A9A-DA4B-4F12-9331-219EBE5235D0}"/>
          </ac:spMkLst>
        </pc:spChg>
        <pc:spChg chg="add">
          <ac:chgData name="Shannon Clinton" userId="49ed57de2700d72e" providerId="LiveId" clId="{A1E81C24-0F16-44F1-A7DD-24FAA6D22EBD}" dt="2022-04-17T19:56:22.134" v="164" actId="26606"/>
          <ac:spMkLst>
            <pc:docMk/>
            <pc:sldMk cId="31809355" sldId="294"/>
            <ac:spMk id="64" creationId="{ADD673B7-F6B7-43EE-936B-D09F3A337A3E}"/>
          </ac:spMkLst>
        </pc:spChg>
        <pc:grpChg chg="del">
          <ac:chgData name="Shannon Clinton" userId="49ed57de2700d72e" providerId="LiveId" clId="{A1E81C24-0F16-44F1-A7DD-24FAA6D22EBD}" dt="2022-04-17T19:56:22.134" v="164" actId="26606"/>
          <ac:grpSpMkLst>
            <pc:docMk/>
            <pc:sldMk cId="31809355" sldId="294"/>
            <ac:grpSpMk id="41" creationId="{DDAE397D-2F47-480F-95CA-D5EDB24333CB}"/>
          </ac:grpSpMkLst>
        </pc:grpChg>
        <pc:picChg chg="add">
          <ac:chgData name="Shannon Clinton" userId="49ed57de2700d72e" providerId="LiveId" clId="{A1E81C24-0F16-44F1-A7DD-24FAA6D22EBD}" dt="2022-04-17T19:56:22.134" v="164" actId="26606"/>
          <ac:picMkLst>
            <pc:docMk/>
            <pc:sldMk cId="31809355" sldId="294"/>
            <ac:picMk id="50" creationId="{AC3E6C53-102E-4ACA-BCBB-3CC973B99486}"/>
          </ac:picMkLst>
        </pc:picChg>
        <pc:picChg chg="add">
          <ac:chgData name="Shannon Clinton" userId="49ed57de2700d72e" providerId="LiveId" clId="{A1E81C24-0F16-44F1-A7DD-24FAA6D22EBD}" dt="2022-04-17T19:56:22.134" v="164" actId="26606"/>
          <ac:picMkLst>
            <pc:docMk/>
            <pc:sldMk cId="31809355" sldId="294"/>
            <ac:picMk id="52" creationId="{E4655D52-F2FA-4137-8A31-499A4FE62913}"/>
          </ac:picMkLst>
        </pc:picChg>
        <pc:picChg chg="add">
          <ac:chgData name="Shannon Clinton" userId="49ed57de2700d72e" providerId="LiveId" clId="{A1E81C24-0F16-44F1-A7DD-24FAA6D22EBD}" dt="2022-04-17T19:56:22.134" v="164" actId="26606"/>
          <ac:picMkLst>
            <pc:docMk/>
            <pc:sldMk cId="31809355" sldId="294"/>
            <ac:picMk id="54" creationId="{8519FA1D-01C2-425F-B9AA-D69B4DD0A1EA}"/>
          </ac:picMkLst>
        </pc:picChg>
        <pc:picChg chg="add">
          <ac:chgData name="Shannon Clinton" userId="49ed57de2700d72e" providerId="LiveId" clId="{A1E81C24-0F16-44F1-A7DD-24FAA6D22EBD}" dt="2022-04-17T19:56:22.134" v="164" actId="26606"/>
          <ac:picMkLst>
            <pc:docMk/>
            <pc:sldMk cId="31809355" sldId="294"/>
            <ac:picMk id="62" creationId="{1C4DCE7A-0E46-404B-9E0D-E93DC7B2A861}"/>
          </ac:picMkLst>
        </pc:picChg>
      </pc:sldChg>
      <pc:sldChg chg="addSp delSp modSp add mod modTransition setBg">
        <pc:chgData name="Shannon Clinton" userId="49ed57de2700d72e" providerId="LiveId" clId="{A1E81C24-0F16-44F1-A7DD-24FAA6D22EBD}" dt="2022-04-21T21:00:36.534" v="1456" actId="255"/>
        <pc:sldMkLst>
          <pc:docMk/>
          <pc:sldMk cId="2700746385" sldId="295"/>
        </pc:sldMkLst>
        <pc:spChg chg="mod">
          <ac:chgData name="Shannon Clinton" userId="49ed57de2700d72e" providerId="LiveId" clId="{A1E81C24-0F16-44F1-A7DD-24FAA6D22EBD}" dt="2022-04-17T19:56:39.870" v="166" actId="26606"/>
          <ac:spMkLst>
            <pc:docMk/>
            <pc:sldMk cId="2700746385" sldId="295"/>
            <ac:spMk id="2" creationId="{12570DED-E942-4274-A5C5-61D0403EDC64}"/>
          </ac:spMkLst>
        </pc:spChg>
        <pc:spChg chg="mod">
          <ac:chgData name="Shannon Clinton" userId="49ed57de2700d72e" providerId="LiveId" clId="{A1E81C24-0F16-44F1-A7DD-24FAA6D22EBD}" dt="2022-04-21T21:00:36.534" v="1456" actId="255"/>
          <ac:spMkLst>
            <pc:docMk/>
            <pc:sldMk cId="2700746385" sldId="295"/>
            <ac:spMk id="7" creationId="{FADDAB32-E602-42AB-85E5-81A683738955}"/>
          </ac:spMkLst>
        </pc:spChg>
        <pc:spChg chg="del">
          <ac:chgData name="Shannon Clinton" userId="49ed57de2700d72e" providerId="LiveId" clId="{A1E81C24-0F16-44F1-A7DD-24FAA6D22EBD}" dt="2022-04-17T19:56:39.870" v="166" actId="26606"/>
          <ac:spMkLst>
            <pc:docMk/>
            <pc:sldMk cId="2700746385" sldId="295"/>
            <ac:spMk id="42" creationId="{64F9BF67-14D7-4F9D-A8E4-4BB8DE3512EE}"/>
          </ac:spMkLst>
        </pc:spChg>
        <pc:spChg chg="add">
          <ac:chgData name="Shannon Clinton" userId="49ed57de2700d72e" providerId="LiveId" clId="{A1E81C24-0F16-44F1-A7DD-24FAA6D22EBD}" dt="2022-04-17T19:56:39.870" v="166" actId="26606"/>
          <ac:spMkLst>
            <pc:docMk/>
            <pc:sldMk cId="2700746385" sldId="295"/>
            <ac:spMk id="53" creationId="{DC0D803F-BF83-4194-8691-90B027BDF578}"/>
          </ac:spMkLst>
        </pc:spChg>
        <pc:spChg chg="add">
          <ac:chgData name="Shannon Clinton" userId="49ed57de2700d72e" providerId="LiveId" clId="{A1E81C24-0F16-44F1-A7DD-24FAA6D22EBD}" dt="2022-04-17T19:56:39.870" v="166" actId="26606"/>
          <ac:spMkLst>
            <pc:docMk/>
            <pc:sldMk cId="2700746385" sldId="295"/>
            <ac:spMk id="55" creationId="{4316132F-CC4B-4C96-9C75-95DC7CD4896E}"/>
          </ac:spMkLst>
        </pc:spChg>
        <pc:spChg chg="add">
          <ac:chgData name="Shannon Clinton" userId="49ed57de2700d72e" providerId="LiveId" clId="{A1E81C24-0F16-44F1-A7DD-24FAA6D22EBD}" dt="2022-04-17T19:56:39.870" v="166" actId="26606"/>
          <ac:spMkLst>
            <pc:docMk/>
            <pc:sldMk cId="2700746385" sldId="295"/>
            <ac:spMk id="57" creationId="{273E8A9A-DA4B-4F12-9331-219EBE5235D0}"/>
          </ac:spMkLst>
        </pc:spChg>
        <pc:spChg chg="add">
          <ac:chgData name="Shannon Clinton" userId="49ed57de2700d72e" providerId="LiveId" clId="{A1E81C24-0F16-44F1-A7DD-24FAA6D22EBD}" dt="2022-04-17T19:56:39.870" v="166" actId="26606"/>
          <ac:spMkLst>
            <pc:docMk/>
            <pc:sldMk cId="2700746385" sldId="295"/>
            <ac:spMk id="61" creationId="{ADD673B7-F6B7-43EE-936B-D09F3A337A3E}"/>
          </ac:spMkLst>
        </pc:spChg>
        <pc:grpChg chg="del">
          <ac:chgData name="Shannon Clinton" userId="49ed57de2700d72e" providerId="LiveId" clId="{A1E81C24-0F16-44F1-A7DD-24FAA6D22EBD}" dt="2022-04-17T19:56:39.870" v="166" actId="26606"/>
          <ac:grpSpMkLst>
            <pc:docMk/>
            <pc:sldMk cId="2700746385" sldId="295"/>
            <ac:grpSpMk id="19" creationId="{DDAE397D-2F47-480F-95CA-D5EDB24333CB}"/>
          </ac:grpSpMkLst>
        </pc:grpChg>
        <pc:picChg chg="add">
          <ac:chgData name="Shannon Clinton" userId="49ed57de2700d72e" providerId="LiveId" clId="{A1E81C24-0F16-44F1-A7DD-24FAA6D22EBD}" dt="2022-04-17T19:56:39.870" v="166" actId="26606"/>
          <ac:picMkLst>
            <pc:docMk/>
            <pc:sldMk cId="2700746385" sldId="295"/>
            <ac:picMk id="47" creationId="{AC3E6C53-102E-4ACA-BCBB-3CC973B99486}"/>
          </ac:picMkLst>
        </pc:picChg>
        <pc:picChg chg="add">
          <ac:chgData name="Shannon Clinton" userId="49ed57de2700d72e" providerId="LiveId" clId="{A1E81C24-0F16-44F1-A7DD-24FAA6D22EBD}" dt="2022-04-17T19:56:39.870" v="166" actId="26606"/>
          <ac:picMkLst>
            <pc:docMk/>
            <pc:sldMk cId="2700746385" sldId="295"/>
            <ac:picMk id="49" creationId="{E4655D52-F2FA-4137-8A31-499A4FE62913}"/>
          </ac:picMkLst>
        </pc:picChg>
        <pc:picChg chg="add">
          <ac:chgData name="Shannon Clinton" userId="49ed57de2700d72e" providerId="LiveId" clId="{A1E81C24-0F16-44F1-A7DD-24FAA6D22EBD}" dt="2022-04-17T19:56:39.870" v="166" actId="26606"/>
          <ac:picMkLst>
            <pc:docMk/>
            <pc:sldMk cId="2700746385" sldId="295"/>
            <ac:picMk id="51" creationId="{8519FA1D-01C2-425F-B9AA-D69B4DD0A1EA}"/>
          </ac:picMkLst>
        </pc:picChg>
        <pc:picChg chg="add">
          <ac:chgData name="Shannon Clinton" userId="49ed57de2700d72e" providerId="LiveId" clId="{A1E81C24-0F16-44F1-A7DD-24FAA6D22EBD}" dt="2022-04-17T19:56:39.870" v="166" actId="26606"/>
          <ac:picMkLst>
            <pc:docMk/>
            <pc:sldMk cId="2700746385" sldId="295"/>
            <ac:picMk id="59" creationId="{1C4DCE7A-0E46-404B-9E0D-E93DC7B2A861}"/>
          </ac:picMkLst>
        </pc:picChg>
      </pc:sldChg>
      <pc:sldChg chg="addSp delSp modSp add mod modTransition setBg">
        <pc:chgData name="Shannon Clinton" userId="49ed57de2700d72e" providerId="LiveId" clId="{A1E81C24-0F16-44F1-A7DD-24FAA6D22EBD}" dt="2022-04-17T20:49:43.420" v="984"/>
        <pc:sldMkLst>
          <pc:docMk/>
          <pc:sldMk cId="1360096739" sldId="296"/>
        </pc:sldMkLst>
        <pc:spChg chg="mod">
          <ac:chgData name="Shannon Clinton" userId="49ed57de2700d72e" providerId="LiveId" clId="{A1E81C24-0F16-44F1-A7DD-24FAA6D22EBD}" dt="2022-04-17T20:31:31.324" v="686" actId="26606"/>
          <ac:spMkLst>
            <pc:docMk/>
            <pc:sldMk cId="1360096739" sldId="296"/>
            <ac:spMk id="2" creationId="{12570DED-E942-4274-A5C5-61D0403EDC64}"/>
          </ac:spMkLst>
        </pc:spChg>
        <pc:spChg chg="add del mod">
          <ac:chgData name="Shannon Clinton" userId="49ed57de2700d72e" providerId="LiveId" clId="{A1E81C24-0F16-44F1-A7DD-24FAA6D22EBD}" dt="2022-04-17T20:31:07.486" v="685" actId="478"/>
          <ac:spMkLst>
            <pc:docMk/>
            <pc:sldMk cId="1360096739" sldId="296"/>
            <ac:spMk id="5" creationId="{EAC8EACD-70E5-45C7-AA0C-A5212E908B66}"/>
          </ac:spMkLst>
        </pc:spChg>
        <pc:spChg chg="del">
          <ac:chgData name="Shannon Clinton" userId="49ed57de2700d72e" providerId="LiveId" clId="{A1E81C24-0F16-44F1-A7DD-24FAA6D22EBD}" dt="2022-04-17T20:31:04.620" v="684" actId="478"/>
          <ac:spMkLst>
            <pc:docMk/>
            <pc:sldMk cId="1360096739" sldId="296"/>
            <ac:spMk id="7" creationId="{FADDAB32-E602-42AB-85E5-81A683738955}"/>
          </ac:spMkLst>
        </pc:spChg>
        <pc:spChg chg="del">
          <ac:chgData name="Shannon Clinton" userId="49ed57de2700d72e" providerId="LiveId" clId="{A1E81C24-0F16-44F1-A7DD-24FAA6D22EBD}" dt="2022-04-17T20:31:31.324" v="686" actId="26606"/>
          <ac:spMkLst>
            <pc:docMk/>
            <pc:sldMk cId="1360096739" sldId="296"/>
            <ac:spMk id="33" creationId="{34DD805B-2A7B-4ADA-9C4D-E0C9F192DBB3}"/>
          </ac:spMkLst>
        </pc:spChg>
        <pc:spChg chg="del">
          <ac:chgData name="Shannon Clinton" userId="49ed57de2700d72e" providerId="LiveId" clId="{A1E81C24-0F16-44F1-A7DD-24FAA6D22EBD}" dt="2022-04-17T20:31:31.324" v="686" actId="26606"/>
          <ac:spMkLst>
            <pc:docMk/>
            <pc:sldMk cId="1360096739" sldId="296"/>
            <ac:spMk id="61" creationId="{9BF6EDB4-B4ED-4900-9E38-A7AE0EEEEA1F}"/>
          </ac:spMkLst>
        </pc:spChg>
        <pc:spChg chg="add">
          <ac:chgData name="Shannon Clinton" userId="49ed57de2700d72e" providerId="LiveId" clId="{A1E81C24-0F16-44F1-A7DD-24FAA6D22EBD}" dt="2022-04-17T20:31:31.324" v="686" actId="26606"/>
          <ac:spMkLst>
            <pc:docMk/>
            <pc:sldMk cId="1360096739" sldId="296"/>
            <ac:spMk id="72" creationId="{B7C6772A-E335-4500-A29B-3A44614EBAB8}"/>
          </ac:spMkLst>
        </pc:spChg>
        <pc:spChg chg="add">
          <ac:chgData name="Shannon Clinton" userId="49ed57de2700d72e" providerId="LiveId" clId="{A1E81C24-0F16-44F1-A7DD-24FAA6D22EBD}" dt="2022-04-17T20:31:31.324" v="686" actId="26606"/>
          <ac:spMkLst>
            <pc:docMk/>
            <pc:sldMk cId="1360096739" sldId="296"/>
            <ac:spMk id="74" creationId="{09F57701-3264-4009-ADFB-56BD816DC4E1}"/>
          </ac:spMkLst>
        </pc:spChg>
        <pc:spChg chg="add">
          <ac:chgData name="Shannon Clinton" userId="49ed57de2700d72e" providerId="LiveId" clId="{A1E81C24-0F16-44F1-A7DD-24FAA6D22EBD}" dt="2022-04-17T20:31:31.324" v="686" actId="26606"/>
          <ac:spMkLst>
            <pc:docMk/>
            <pc:sldMk cId="1360096739" sldId="296"/>
            <ac:spMk id="76" creationId="{76CAFBBC-9101-4999-98F4-37DE4621078A}"/>
          </ac:spMkLst>
        </pc:spChg>
        <pc:spChg chg="add">
          <ac:chgData name="Shannon Clinton" userId="49ed57de2700d72e" providerId="LiveId" clId="{A1E81C24-0F16-44F1-A7DD-24FAA6D22EBD}" dt="2022-04-17T20:31:31.324" v="686" actId="26606"/>
          <ac:spMkLst>
            <pc:docMk/>
            <pc:sldMk cId="1360096739" sldId="296"/>
            <ac:spMk id="80" creationId="{0456077E-F215-462C-B07C-17E23CB90C06}"/>
          </ac:spMkLst>
        </pc:spChg>
        <pc:spChg chg="add">
          <ac:chgData name="Shannon Clinton" userId="49ed57de2700d72e" providerId="LiveId" clId="{A1E81C24-0F16-44F1-A7DD-24FAA6D22EBD}" dt="2022-04-17T20:31:31.324" v="686" actId="26606"/>
          <ac:spMkLst>
            <pc:docMk/>
            <pc:sldMk cId="1360096739" sldId="296"/>
            <ac:spMk id="84" creationId="{998DB40D-2AF3-448E-AFC7-F3D9AD269A69}"/>
          </ac:spMkLst>
        </pc:spChg>
        <pc:grpChg chg="del">
          <ac:chgData name="Shannon Clinton" userId="49ed57de2700d72e" providerId="LiveId" clId="{A1E81C24-0F16-44F1-A7DD-24FAA6D22EBD}" dt="2022-04-17T20:31:31.324" v="686" actId="26606"/>
          <ac:grpSpMkLst>
            <pc:docMk/>
            <pc:sldMk cId="1360096739" sldId="296"/>
            <ac:grpSpMk id="35" creationId="{C664A566-6D08-4E84-9708-4916A20016FF}"/>
          </ac:grpSpMkLst>
        </pc:grpChg>
        <pc:grpChg chg="del">
          <ac:chgData name="Shannon Clinton" userId="49ed57de2700d72e" providerId="LiveId" clId="{A1E81C24-0F16-44F1-A7DD-24FAA6D22EBD}" dt="2022-04-17T20:31:31.324" v="686" actId="26606"/>
          <ac:grpSpMkLst>
            <pc:docMk/>
            <pc:sldMk cId="1360096739" sldId="296"/>
            <ac:grpSpMk id="56" creationId="{B83678BA-0A50-4D51-9E9E-08BB66F83C37}"/>
          </ac:grpSpMkLst>
        </pc:grpChg>
        <pc:picChg chg="mod">
          <ac:chgData name="Shannon Clinton" userId="49ed57de2700d72e" providerId="LiveId" clId="{A1E81C24-0F16-44F1-A7DD-24FAA6D22EBD}" dt="2022-04-17T20:31:31.324" v="686" actId="26606"/>
          <ac:picMkLst>
            <pc:docMk/>
            <pc:sldMk cId="1360096739" sldId="296"/>
            <ac:picMk id="4" creationId="{2115E328-86BE-49A4-B343-B9331D4ACB33}"/>
          </ac:picMkLst>
        </pc:picChg>
        <pc:picChg chg="add">
          <ac:chgData name="Shannon Clinton" userId="49ed57de2700d72e" providerId="LiveId" clId="{A1E81C24-0F16-44F1-A7DD-24FAA6D22EBD}" dt="2022-04-17T20:31:31.324" v="686" actId="26606"/>
          <ac:picMkLst>
            <pc:docMk/>
            <pc:sldMk cId="1360096739" sldId="296"/>
            <ac:picMk id="66" creationId="{14CE8021-4E74-4794-A0E4-ECC2D2D40BB4}"/>
          </ac:picMkLst>
        </pc:picChg>
        <pc:picChg chg="add">
          <ac:chgData name="Shannon Clinton" userId="49ed57de2700d72e" providerId="LiveId" clId="{A1E81C24-0F16-44F1-A7DD-24FAA6D22EBD}" dt="2022-04-17T20:31:31.324" v="686" actId="26606"/>
          <ac:picMkLst>
            <pc:docMk/>
            <pc:sldMk cId="1360096739" sldId="296"/>
            <ac:picMk id="68" creationId="{8E078BCD-8B65-4E7B-AE0A-990752A253EC}"/>
          </ac:picMkLst>
        </pc:picChg>
        <pc:picChg chg="add">
          <ac:chgData name="Shannon Clinton" userId="49ed57de2700d72e" providerId="LiveId" clId="{A1E81C24-0F16-44F1-A7DD-24FAA6D22EBD}" dt="2022-04-17T20:31:31.324" v="686" actId="26606"/>
          <ac:picMkLst>
            <pc:docMk/>
            <pc:sldMk cId="1360096739" sldId="296"/>
            <ac:picMk id="70" creationId="{34BFAB54-6FA9-45FB-BA3B-3591CB055C34}"/>
          </ac:picMkLst>
        </pc:picChg>
        <pc:picChg chg="add">
          <ac:chgData name="Shannon Clinton" userId="49ed57de2700d72e" providerId="LiveId" clId="{A1E81C24-0F16-44F1-A7DD-24FAA6D22EBD}" dt="2022-04-17T20:31:31.324" v="686" actId="26606"/>
          <ac:picMkLst>
            <pc:docMk/>
            <pc:sldMk cId="1360096739" sldId="296"/>
            <ac:picMk id="78" creationId="{8FEE7D4F-E06C-4F1E-9694-422AAAE42BD9}"/>
          </ac:picMkLst>
        </pc:picChg>
        <pc:picChg chg="add">
          <ac:chgData name="Shannon Clinton" userId="49ed57de2700d72e" providerId="LiveId" clId="{A1E81C24-0F16-44F1-A7DD-24FAA6D22EBD}" dt="2022-04-17T20:31:31.324" v="686" actId="26606"/>
          <ac:picMkLst>
            <pc:docMk/>
            <pc:sldMk cId="1360096739" sldId="296"/>
            <ac:picMk id="82" creationId="{076B34BE-9BD4-463B-8810-E90948ED29AA}"/>
          </ac:picMkLst>
        </pc:picChg>
      </pc:sldChg>
      <pc:sldChg chg="addSp delSp modSp new mod ord modTransition setBg">
        <pc:chgData name="Shannon Clinton" userId="49ed57de2700d72e" providerId="LiveId" clId="{A1E81C24-0F16-44F1-A7DD-24FAA6D22EBD}" dt="2022-04-22T01:52:10.897" v="2242" actId="2710"/>
        <pc:sldMkLst>
          <pc:docMk/>
          <pc:sldMk cId="3271908126" sldId="297"/>
        </pc:sldMkLst>
        <pc:spChg chg="mod">
          <ac:chgData name="Shannon Clinton" userId="49ed57de2700d72e" providerId="LiveId" clId="{A1E81C24-0F16-44F1-A7DD-24FAA6D22EBD}" dt="2022-04-22T01:51:53.265" v="2240" actId="26606"/>
          <ac:spMkLst>
            <pc:docMk/>
            <pc:sldMk cId="3271908126" sldId="297"/>
            <ac:spMk id="2" creationId="{602C56C9-91FF-412A-933E-89CB35872FF2}"/>
          </ac:spMkLst>
        </pc:spChg>
        <pc:spChg chg="del">
          <ac:chgData name="Shannon Clinton" userId="49ed57de2700d72e" providerId="LiveId" clId="{A1E81C24-0F16-44F1-A7DD-24FAA6D22EBD}" dt="2022-04-17T19:58:14.860" v="185" actId="478"/>
          <ac:spMkLst>
            <pc:docMk/>
            <pc:sldMk cId="3271908126" sldId="297"/>
            <ac:spMk id="3" creationId="{EE17F550-220D-48E3-BFCB-ABC91FAF7CE4}"/>
          </ac:spMkLst>
        </pc:spChg>
        <pc:spChg chg="add del mod">
          <ac:chgData name="Shannon Clinton" userId="49ed57de2700d72e" providerId="LiveId" clId="{A1E81C24-0F16-44F1-A7DD-24FAA6D22EBD}" dt="2022-04-22T01:51:53.265" v="2240" actId="26606"/>
          <ac:spMkLst>
            <pc:docMk/>
            <pc:sldMk cId="3271908126" sldId="297"/>
            <ac:spMk id="4" creationId="{E5EB9142-4382-457C-BB77-65237C7FD45D}"/>
          </ac:spMkLst>
        </pc:spChg>
        <pc:spChg chg="add">
          <ac:chgData name="Shannon Clinton" userId="49ed57de2700d72e" providerId="LiveId" clId="{A1E81C24-0F16-44F1-A7DD-24FAA6D22EBD}" dt="2022-04-22T01:51:53.265" v="2240" actId="26606"/>
          <ac:spMkLst>
            <pc:docMk/>
            <pc:sldMk cId="3271908126" sldId="297"/>
            <ac:spMk id="16" creationId="{944FCBD3-952F-40F0-BB34-9D8A18FE804B}"/>
          </ac:spMkLst>
        </pc:spChg>
        <pc:spChg chg="add">
          <ac:chgData name="Shannon Clinton" userId="49ed57de2700d72e" providerId="LiveId" clId="{A1E81C24-0F16-44F1-A7DD-24FAA6D22EBD}" dt="2022-04-22T01:51:53.265" v="2240" actId="26606"/>
          <ac:spMkLst>
            <pc:docMk/>
            <pc:sldMk cId="3271908126" sldId="297"/>
            <ac:spMk id="18" creationId="{CBC80CCD-39BE-4EF0-8FDA-AA831EB44926}"/>
          </ac:spMkLst>
        </pc:spChg>
        <pc:spChg chg="add">
          <ac:chgData name="Shannon Clinton" userId="49ed57de2700d72e" providerId="LiveId" clId="{A1E81C24-0F16-44F1-A7DD-24FAA6D22EBD}" dt="2022-04-22T01:51:53.265" v="2240" actId="26606"/>
          <ac:spMkLst>
            <pc:docMk/>
            <pc:sldMk cId="3271908126" sldId="297"/>
            <ac:spMk id="20" creationId="{2812AC83-22F0-44D1-B41F-5FF2304A1478}"/>
          </ac:spMkLst>
        </pc:spChg>
        <pc:spChg chg="add">
          <ac:chgData name="Shannon Clinton" userId="49ed57de2700d72e" providerId="LiveId" clId="{A1E81C24-0F16-44F1-A7DD-24FAA6D22EBD}" dt="2022-04-22T01:51:53.265" v="2240" actId="26606"/>
          <ac:spMkLst>
            <pc:docMk/>
            <pc:sldMk cId="3271908126" sldId="297"/>
            <ac:spMk id="24" creationId="{053743EE-5C98-4818-927C-F0CA00C3C285}"/>
          </ac:spMkLst>
        </pc:spChg>
        <pc:spChg chg="add">
          <ac:chgData name="Shannon Clinton" userId="49ed57de2700d72e" providerId="LiveId" clId="{A1E81C24-0F16-44F1-A7DD-24FAA6D22EBD}" dt="2022-04-22T01:51:53.265" v="2240" actId="26606"/>
          <ac:spMkLst>
            <pc:docMk/>
            <pc:sldMk cId="3271908126" sldId="297"/>
            <ac:spMk id="28" creationId="{60D20CA5-592A-495C-845B-170F147EC1E7}"/>
          </ac:spMkLst>
        </pc:spChg>
        <pc:graphicFrameChg chg="add mod">
          <ac:chgData name="Shannon Clinton" userId="49ed57de2700d72e" providerId="LiveId" clId="{A1E81C24-0F16-44F1-A7DD-24FAA6D22EBD}" dt="2022-04-22T01:52:10.897" v="2242" actId="2710"/>
          <ac:graphicFrameMkLst>
            <pc:docMk/>
            <pc:sldMk cId="3271908126" sldId="297"/>
            <ac:graphicFrameMk id="6" creationId="{93028254-2F0F-A5AF-A80D-C71729B53B35}"/>
          </ac:graphicFrameMkLst>
        </pc:graphicFrameChg>
        <pc:picChg chg="add">
          <ac:chgData name="Shannon Clinton" userId="49ed57de2700d72e" providerId="LiveId" clId="{A1E81C24-0F16-44F1-A7DD-24FAA6D22EBD}" dt="2022-04-22T01:51:53.265" v="2240" actId="26606"/>
          <ac:picMkLst>
            <pc:docMk/>
            <pc:sldMk cId="3271908126" sldId="297"/>
            <ac:picMk id="10" creationId="{563A0869-CDE2-4AB8-88E8-A7BED92F8EDF}"/>
          </ac:picMkLst>
        </pc:picChg>
        <pc:picChg chg="add">
          <ac:chgData name="Shannon Clinton" userId="49ed57de2700d72e" providerId="LiveId" clId="{A1E81C24-0F16-44F1-A7DD-24FAA6D22EBD}" dt="2022-04-22T01:51:53.265" v="2240" actId="26606"/>
          <ac:picMkLst>
            <pc:docMk/>
            <pc:sldMk cId="3271908126" sldId="297"/>
            <ac:picMk id="12" creationId="{22022947-C2A8-402B-A01E-0D5BF1EA9F29}"/>
          </ac:picMkLst>
        </pc:picChg>
        <pc:picChg chg="add">
          <ac:chgData name="Shannon Clinton" userId="49ed57de2700d72e" providerId="LiveId" clId="{A1E81C24-0F16-44F1-A7DD-24FAA6D22EBD}" dt="2022-04-22T01:51:53.265" v="2240" actId="26606"/>
          <ac:picMkLst>
            <pc:docMk/>
            <pc:sldMk cId="3271908126" sldId="297"/>
            <ac:picMk id="14" creationId="{231CA24D-6DC2-4FCB-9837-5AB679458AC3}"/>
          </ac:picMkLst>
        </pc:picChg>
        <pc:picChg chg="add">
          <ac:chgData name="Shannon Clinton" userId="49ed57de2700d72e" providerId="LiveId" clId="{A1E81C24-0F16-44F1-A7DD-24FAA6D22EBD}" dt="2022-04-22T01:51:53.265" v="2240" actId="26606"/>
          <ac:picMkLst>
            <pc:docMk/>
            <pc:sldMk cId="3271908126" sldId="297"/>
            <ac:picMk id="22" creationId="{9A9B3369-20B8-495A-B857-05C117B58937}"/>
          </ac:picMkLst>
        </pc:picChg>
        <pc:picChg chg="add">
          <ac:chgData name="Shannon Clinton" userId="49ed57de2700d72e" providerId="LiveId" clId="{A1E81C24-0F16-44F1-A7DD-24FAA6D22EBD}" dt="2022-04-22T01:51:53.265" v="2240" actId="26606"/>
          <ac:picMkLst>
            <pc:docMk/>
            <pc:sldMk cId="3271908126" sldId="297"/>
            <ac:picMk id="26" creationId="{A832B64A-5DE3-4CF7-93BD-E4EEFDC83D95}"/>
          </ac:picMkLst>
        </pc:picChg>
      </pc:sldChg>
      <pc:sldChg chg="addSp delSp modSp new mod modTransition setBg">
        <pc:chgData name="Shannon Clinton" userId="49ed57de2700d72e" providerId="LiveId" clId="{A1E81C24-0F16-44F1-A7DD-24FAA6D22EBD}" dt="2022-04-21T21:34:44.354" v="1772" actId="27636"/>
        <pc:sldMkLst>
          <pc:docMk/>
          <pc:sldMk cId="58464287" sldId="298"/>
        </pc:sldMkLst>
        <pc:spChg chg="mod">
          <ac:chgData name="Shannon Clinton" userId="49ed57de2700d72e" providerId="LiveId" clId="{A1E81C24-0F16-44F1-A7DD-24FAA6D22EBD}" dt="2022-04-17T20:34:22.982" v="731" actId="26606"/>
          <ac:spMkLst>
            <pc:docMk/>
            <pc:sldMk cId="58464287" sldId="298"/>
            <ac:spMk id="2" creationId="{78B08849-B69F-4E7D-85FE-359A81AC073A}"/>
          </ac:spMkLst>
        </pc:spChg>
        <pc:spChg chg="del">
          <ac:chgData name="Shannon Clinton" userId="49ed57de2700d72e" providerId="LiveId" clId="{A1E81C24-0F16-44F1-A7DD-24FAA6D22EBD}" dt="2022-04-17T19:57:58.529" v="171" actId="478"/>
          <ac:spMkLst>
            <pc:docMk/>
            <pc:sldMk cId="58464287" sldId="298"/>
            <ac:spMk id="3" creationId="{D1902481-4772-46EA-91D7-46A5FB97E34D}"/>
          </ac:spMkLst>
        </pc:spChg>
        <pc:spChg chg="add del mod">
          <ac:chgData name="Shannon Clinton" userId="49ed57de2700d72e" providerId="LiveId" clId="{A1E81C24-0F16-44F1-A7DD-24FAA6D22EBD}" dt="2022-04-17T20:32:08.991" v="693"/>
          <ac:spMkLst>
            <pc:docMk/>
            <pc:sldMk cId="58464287" sldId="298"/>
            <ac:spMk id="4" creationId="{8F3F517F-F839-4D42-B0E1-AAE6F3861CE2}"/>
          </ac:spMkLst>
        </pc:spChg>
        <pc:spChg chg="add del mod">
          <ac:chgData name="Shannon Clinton" userId="49ed57de2700d72e" providerId="LiveId" clId="{A1E81C24-0F16-44F1-A7DD-24FAA6D22EBD}" dt="2022-04-17T20:32:28.308" v="699"/>
          <ac:spMkLst>
            <pc:docMk/>
            <pc:sldMk cId="58464287" sldId="298"/>
            <ac:spMk id="5" creationId="{289EDA47-D9CD-4EFC-9081-C8D1C9A15450}"/>
          </ac:spMkLst>
        </pc:spChg>
        <pc:spChg chg="add mod">
          <ac:chgData name="Shannon Clinton" userId="49ed57de2700d72e" providerId="LiveId" clId="{A1E81C24-0F16-44F1-A7DD-24FAA6D22EBD}" dt="2022-04-21T21:34:44.354" v="1772" actId="27636"/>
          <ac:spMkLst>
            <pc:docMk/>
            <pc:sldMk cId="58464287" sldId="298"/>
            <ac:spMk id="6" creationId="{7ACF50F9-CECD-4B97-B692-F099DEF9E14D}"/>
          </ac:spMkLst>
        </pc:spChg>
        <pc:spChg chg="add del">
          <ac:chgData name="Shannon Clinton" userId="49ed57de2700d72e" providerId="LiveId" clId="{A1E81C24-0F16-44F1-A7DD-24FAA6D22EBD}" dt="2022-04-17T20:34:22.966" v="730" actId="26606"/>
          <ac:spMkLst>
            <pc:docMk/>
            <pc:sldMk cId="58464287" sldId="298"/>
            <ac:spMk id="19" creationId="{68565C26-F31A-42A4-859E-1F38C81D194D}"/>
          </ac:spMkLst>
        </pc:spChg>
        <pc:spChg chg="add del">
          <ac:chgData name="Shannon Clinton" userId="49ed57de2700d72e" providerId="LiveId" clId="{A1E81C24-0F16-44F1-A7DD-24FAA6D22EBD}" dt="2022-04-17T20:34:22.966" v="730" actId="26606"/>
          <ac:spMkLst>
            <pc:docMk/>
            <pc:sldMk cId="58464287" sldId="298"/>
            <ac:spMk id="21" creationId="{81A3EC2D-CF74-44DB-A8BD-A1698850D162}"/>
          </ac:spMkLst>
        </pc:spChg>
        <pc:spChg chg="add del">
          <ac:chgData name="Shannon Clinton" userId="49ed57de2700d72e" providerId="LiveId" clId="{A1E81C24-0F16-44F1-A7DD-24FAA6D22EBD}" dt="2022-04-17T20:34:22.966" v="730" actId="26606"/>
          <ac:spMkLst>
            <pc:docMk/>
            <pc:sldMk cId="58464287" sldId="298"/>
            <ac:spMk id="23" creationId="{7539E3D4-6962-40AB-8B73-E9DD5692F0E7}"/>
          </ac:spMkLst>
        </pc:spChg>
        <pc:spChg chg="add del">
          <ac:chgData name="Shannon Clinton" userId="49ed57de2700d72e" providerId="LiveId" clId="{A1E81C24-0F16-44F1-A7DD-24FAA6D22EBD}" dt="2022-04-17T20:34:22.966" v="730" actId="26606"/>
          <ac:spMkLst>
            <pc:docMk/>
            <pc:sldMk cId="58464287" sldId="298"/>
            <ac:spMk id="27" creationId="{AE7C53B3-E639-4BE7-9C53-AAF6DF686F9A}"/>
          </ac:spMkLst>
        </pc:spChg>
        <pc:spChg chg="add del">
          <ac:chgData name="Shannon Clinton" userId="49ed57de2700d72e" providerId="LiveId" clId="{A1E81C24-0F16-44F1-A7DD-24FAA6D22EBD}" dt="2022-04-17T20:34:22.966" v="730" actId="26606"/>
          <ac:spMkLst>
            <pc:docMk/>
            <pc:sldMk cId="58464287" sldId="298"/>
            <ac:spMk id="29" creationId="{2CD7F1D5-2F5D-4F06-91C2-5616C9AD5597}"/>
          </ac:spMkLst>
        </pc:spChg>
        <pc:spChg chg="add">
          <ac:chgData name="Shannon Clinton" userId="49ed57de2700d72e" providerId="LiveId" clId="{A1E81C24-0F16-44F1-A7DD-24FAA6D22EBD}" dt="2022-04-17T20:34:22.982" v="731" actId="26606"/>
          <ac:spMkLst>
            <pc:docMk/>
            <pc:sldMk cId="58464287" sldId="298"/>
            <ac:spMk id="35" creationId="{DC0D803F-BF83-4194-8691-90B027BDF578}"/>
          </ac:spMkLst>
        </pc:spChg>
        <pc:spChg chg="add">
          <ac:chgData name="Shannon Clinton" userId="49ed57de2700d72e" providerId="LiveId" clId="{A1E81C24-0F16-44F1-A7DD-24FAA6D22EBD}" dt="2022-04-17T20:34:22.982" v="731" actId="26606"/>
          <ac:spMkLst>
            <pc:docMk/>
            <pc:sldMk cId="58464287" sldId="298"/>
            <ac:spMk id="36" creationId="{4316132F-CC4B-4C96-9C75-95DC7CD4896E}"/>
          </ac:spMkLst>
        </pc:spChg>
        <pc:spChg chg="add">
          <ac:chgData name="Shannon Clinton" userId="49ed57de2700d72e" providerId="LiveId" clId="{A1E81C24-0F16-44F1-A7DD-24FAA6D22EBD}" dt="2022-04-17T20:34:22.982" v="731" actId="26606"/>
          <ac:spMkLst>
            <pc:docMk/>
            <pc:sldMk cId="58464287" sldId="298"/>
            <ac:spMk id="37" creationId="{A106B9FE-7E5A-4047-B5D3-C3C24BD3E80E}"/>
          </ac:spMkLst>
        </pc:spChg>
        <pc:spChg chg="add">
          <ac:chgData name="Shannon Clinton" userId="49ed57de2700d72e" providerId="LiveId" clId="{A1E81C24-0F16-44F1-A7DD-24FAA6D22EBD}" dt="2022-04-17T20:34:22.982" v="731" actId="26606"/>
          <ac:spMkLst>
            <pc:docMk/>
            <pc:sldMk cId="58464287" sldId="298"/>
            <ac:spMk id="38" creationId="{B60EBA20-0A64-45D5-B937-FE93DCA01C7E}"/>
          </ac:spMkLst>
        </pc:spChg>
        <pc:spChg chg="add">
          <ac:chgData name="Shannon Clinton" userId="49ed57de2700d72e" providerId="LiveId" clId="{A1E81C24-0F16-44F1-A7DD-24FAA6D22EBD}" dt="2022-04-17T20:34:22.982" v="731" actId="26606"/>
          <ac:spMkLst>
            <pc:docMk/>
            <pc:sldMk cId="58464287" sldId="298"/>
            <ac:spMk id="41" creationId="{52A2FDCB-3B06-44F3-A0AA-2C056C3E512F}"/>
          </ac:spMkLst>
        </pc:spChg>
        <pc:picChg chg="add del">
          <ac:chgData name="Shannon Clinton" userId="49ed57de2700d72e" providerId="LiveId" clId="{A1E81C24-0F16-44F1-A7DD-24FAA6D22EBD}" dt="2022-04-17T20:34:22.966" v="730" actId="26606"/>
          <ac:picMkLst>
            <pc:docMk/>
            <pc:sldMk cId="58464287" sldId="298"/>
            <ac:picMk id="10" creationId="{A8E53692-401D-DB2B-67A0-39B9B5BB3F97}"/>
          </ac:picMkLst>
        </pc:picChg>
        <pc:picChg chg="add">
          <ac:chgData name="Shannon Clinton" userId="49ed57de2700d72e" providerId="LiveId" clId="{A1E81C24-0F16-44F1-A7DD-24FAA6D22EBD}" dt="2022-04-17T20:34:22.982" v="731" actId="26606"/>
          <ac:picMkLst>
            <pc:docMk/>
            <pc:sldMk cId="58464287" sldId="298"/>
            <ac:picMk id="11" creationId="{AC3E6C53-102E-4ACA-BCBB-3CC973B99486}"/>
          </ac:picMkLst>
        </pc:picChg>
        <pc:picChg chg="add del">
          <ac:chgData name="Shannon Clinton" userId="49ed57de2700d72e" providerId="LiveId" clId="{A1E81C24-0F16-44F1-A7DD-24FAA6D22EBD}" dt="2022-04-17T20:34:22.966" v="730" actId="26606"/>
          <ac:picMkLst>
            <pc:docMk/>
            <pc:sldMk cId="58464287" sldId="298"/>
            <ac:picMk id="13" creationId="{14CE8021-4E74-4794-A0E4-ECC2D2D40BB4}"/>
          </ac:picMkLst>
        </pc:picChg>
        <pc:picChg chg="add del">
          <ac:chgData name="Shannon Clinton" userId="49ed57de2700d72e" providerId="LiveId" clId="{A1E81C24-0F16-44F1-A7DD-24FAA6D22EBD}" dt="2022-04-17T20:34:22.966" v="730" actId="26606"/>
          <ac:picMkLst>
            <pc:docMk/>
            <pc:sldMk cId="58464287" sldId="298"/>
            <ac:picMk id="15" creationId="{0B1B493A-0A00-4A78-9179-A51DFD228812}"/>
          </ac:picMkLst>
        </pc:picChg>
        <pc:picChg chg="add del">
          <ac:chgData name="Shannon Clinton" userId="49ed57de2700d72e" providerId="LiveId" clId="{A1E81C24-0F16-44F1-A7DD-24FAA6D22EBD}" dt="2022-04-17T20:34:22.966" v="730" actId="26606"/>
          <ac:picMkLst>
            <pc:docMk/>
            <pc:sldMk cId="58464287" sldId="298"/>
            <ac:picMk id="17" creationId="{05B327D4-1ABB-44EB-8BA9-1C136B1535ED}"/>
          </ac:picMkLst>
        </pc:picChg>
        <pc:picChg chg="add del">
          <ac:chgData name="Shannon Clinton" userId="49ed57de2700d72e" providerId="LiveId" clId="{A1E81C24-0F16-44F1-A7DD-24FAA6D22EBD}" dt="2022-04-17T20:34:22.966" v="730" actId="26606"/>
          <ac:picMkLst>
            <pc:docMk/>
            <pc:sldMk cId="58464287" sldId="298"/>
            <ac:picMk id="25" creationId="{9490E84B-32AB-4B93-B2A7-C660A2894F2C}"/>
          </ac:picMkLst>
        </pc:picChg>
        <pc:picChg chg="add del">
          <ac:chgData name="Shannon Clinton" userId="49ed57de2700d72e" providerId="LiveId" clId="{A1E81C24-0F16-44F1-A7DD-24FAA6D22EBD}" dt="2022-04-17T20:34:22.966" v="730" actId="26606"/>
          <ac:picMkLst>
            <pc:docMk/>
            <pc:sldMk cId="58464287" sldId="298"/>
            <ac:picMk id="31" creationId="{CA0F9C00-759D-439B-962A-EA32D6076602}"/>
          </ac:picMkLst>
        </pc:picChg>
        <pc:picChg chg="add">
          <ac:chgData name="Shannon Clinton" userId="49ed57de2700d72e" providerId="LiveId" clId="{A1E81C24-0F16-44F1-A7DD-24FAA6D22EBD}" dt="2022-04-17T20:34:22.982" v="731" actId="26606"/>
          <ac:picMkLst>
            <pc:docMk/>
            <pc:sldMk cId="58464287" sldId="298"/>
            <ac:picMk id="33" creationId="{E4655D52-F2FA-4137-8A31-499A4FE62913}"/>
          </ac:picMkLst>
        </pc:picChg>
        <pc:picChg chg="add">
          <ac:chgData name="Shannon Clinton" userId="49ed57de2700d72e" providerId="LiveId" clId="{A1E81C24-0F16-44F1-A7DD-24FAA6D22EBD}" dt="2022-04-17T20:34:22.982" v="731" actId="26606"/>
          <ac:picMkLst>
            <pc:docMk/>
            <pc:sldMk cId="58464287" sldId="298"/>
            <ac:picMk id="34" creationId="{8519FA1D-01C2-425F-B9AA-D69B4DD0A1EA}"/>
          </ac:picMkLst>
        </pc:picChg>
        <pc:picChg chg="add">
          <ac:chgData name="Shannon Clinton" userId="49ed57de2700d72e" providerId="LiveId" clId="{A1E81C24-0F16-44F1-A7DD-24FAA6D22EBD}" dt="2022-04-17T20:34:22.982" v="731" actId="26606"/>
          <ac:picMkLst>
            <pc:docMk/>
            <pc:sldMk cId="58464287" sldId="298"/>
            <ac:picMk id="39" creationId="{3EAD5E5B-543A-4690-8C75-BACF7FFB40ED}"/>
          </ac:picMkLst>
        </pc:picChg>
        <pc:picChg chg="add">
          <ac:chgData name="Shannon Clinton" userId="49ed57de2700d72e" providerId="LiveId" clId="{A1E81C24-0F16-44F1-A7DD-24FAA6D22EBD}" dt="2022-04-17T20:34:22.982" v="731" actId="26606"/>
          <ac:picMkLst>
            <pc:docMk/>
            <pc:sldMk cId="58464287" sldId="298"/>
            <ac:picMk id="40" creationId="{98739700-980C-4F96-84CD-97157DFE86AE}"/>
          </ac:picMkLst>
        </pc:picChg>
      </pc:sldChg>
      <pc:sldChg chg="addSp delSp modSp new mod modTransition setBg">
        <pc:chgData name="Shannon Clinton" userId="49ed57de2700d72e" providerId="LiveId" clId="{A1E81C24-0F16-44F1-A7DD-24FAA6D22EBD}" dt="2022-04-22T00:29:43.018" v="1872" actId="1076"/>
        <pc:sldMkLst>
          <pc:docMk/>
          <pc:sldMk cId="95137249" sldId="299"/>
        </pc:sldMkLst>
        <pc:spChg chg="mod">
          <ac:chgData name="Shannon Clinton" userId="49ed57de2700d72e" providerId="LiveId" clId="{A1E81C24-0F16-44F1-A7DD-24FAA6D22EBD}" dt="2022-04-22T00:29:27.572" v="1871" actId="26606"/>
          <ac:spMkLst>
            <pc:docMk/>
            <pc:sldMk cId="95137249" sldId="299"/>
            <ac:spMk id="2" creationId="{9197E8E9-0B83-4ADE-B694-9379AE7292B7}"/>
          </ac:spMkLst>
        </pc:spChg>
        <pc:spChg chg="del">
          <ac:chgData name="Shannon Clinton" userId="49ed57de2700d72e" providerId="LiveId" clId="{A1E81C24-0F16-44F1-A7DD-24FAA6D22EBD}" dt="2022-04-17T19:59:06.260" v="198" actId="478"/>
          <ac:spMkLst>
            <pc:docMk/>
            <pc:sldMk cId="95137249" sldId="299"/>
            <ac:spMk id="3" creationId="{6D6EE47E-AD34-4A08-8968-D3FA3F21DA94}"/>
          </ac:spMkLst>
        </pc:spChg>
        <pc:spChg chg="add del mod">
          <ac:chgData name="Shannon Clinton" userId="49ed57de2700d72e" providerId="LiveId" clId="{A1E81C24-0F16-44F1-A7DD-24FAA6D22EBD}" dt="2022-04-22T00:29:27.572" v="1871" actId="26606"/>
          <ac:spMkLst>
            <pc:docMk/>
            <pc:sldMk cId="95137249" sldId="299"/>
            <ac:spMk id="4" creationId="{66B4ED70-6E0E-4826-88E1-840A39891E28}"/>
          </ac:spMkLst>
        </pc:spChg>
        <pc:spChg chg="add del">
          <ac:chgData name="Shannon Clinton" userId="49ed57de2700d72e" providerId="LiveId" clId="{A1E81C24-0F16-44F1-A7DD-24FAA6D22EBD}" dt="2022-04-17T20:37:05.022" v="772" actId="26606"/>
          <ac:spMkLst>
            <pc:docMk/>
            <pc:sldMk cId="95137249" sldId="299"/>
            <ac:spMk id="13" creationId="{7EF5ECB8-D49C-48FB-A93E-88EB2FFDFD42}"/>
          </ac:spMkLst>
        </pc:spChg>
        <pc:spChg chg="add del">
          <ac:chgData name="Shannon Clinton" userId="49ed57de2700d72e" providerId="LiveId" clId="{A1E81C24-0F16-44F1-A7DD-24FAA6D22EBD}" dt="2022-04-17T20:37:05.022" v="772" actId="26606"/>
          <ac:spMkLst>
            <pc:docMk/>
            <pc:sldMk cId="95137249" sldId="299"/>
            <ac:spMk id="15" creationId="{411B77A2-BD5C-432D-B52E-C12612C74C17}"/>
          </ac:spMkLst>
        </pc:spChg>
        <pc:spChg chg="add del">
          <ac:chgData name="Shannon Clinton" userId="49ed57de2700d72e" providerId="LiveId" clId="{A1E81C24-0F16-44F1-A7DD-24FAA6D22EBD}" dt="2022-04-17T20:37:05.022" v="772" actId="26606"/>
          <ac:spMkLst>
            <pc:docMk/>
            <pc:sldMk cId="95137249" sldId="299"/>
            <ac:spMk id="17" creationId="{06C60E22-7100-4F70-8525-98F7CAE1C9D7}"/>
          </ac:spMkLst>
        </pc:spChg>
        <pc:spChg chg="add del">
          <ac:chgData name="Shannon Clinton" userId="49ed57de2700d72e" providerId="LiveId" clId="{A1E81C24-0F16-44F1-A7DD-24FAA6D22EBD}" dt="2022-04-17T20:37:05.022" v="772" actId="26606"/>
          <ac:spMkLst>
            <pc:docMk/>
            <pc:sldMk cId="95137249" sldId="299"/>
            <ac:spMk id="21" creationId="{7E3B7621-F03B-4FB5-97B7-BE1E0294E303}"/>
          </ac:spMkLst>
        </pc:spChg>
        <pc:spChg chg="add del">
          <ac:chgData name="Shannon Clinton" userId="49ed57de2700d72e" providerId="LiveId" clId="{A1E81C24-0F16-44F1-A7DD-24FAA6D22EBD}" dt="2022-04-17T20:37:05.022" v="772" actId="26606"/>
          <ac:spMkLst>
            <pc:docMk/>
            <pc:sldMk cId="95137249" sldId="299"/>
            <ac:spMk id="23" creationId="{8BA32A7D-DCB1-4F3D-97F1-044D624330CE}"/>
          </ac:spMkLst>
        </pc:spChg>
        <pc:spChg chg="add del">
          <ac:chgData name="Shannon Clinton" userId="49ed57de2700d72e" providerId="LiveId" clId="{A1E81C24-0F16-44F1-A7DD-24FAA6D22EBD}" dt="2022-04-17T20:37:05.022" v="772" actId="26606"/>
          <ac:spMkLst>
            <pc:docMk/>
            <pc:sldMk cId="95137249" sldId="299"/>
            <ac:spMk id="27" creationId="{77DC4CA4-7111-46A0-BD6A-17D131E4FAF9}"/>
          </ac:spMkLst>
        </pc:spChg>
        <pc:spChg chg="add del">
          <ac:chgData name="Shannon Clinton" userId="49ed57de2700d72e" providerId="LiveId" clId="{A1E81C24-0F16-44F1-A7DD-24FAA6D22EBD}" dt="2022-04-22T00:29:27.572" v="1871" actId="26606"/>
          <ac:spMkLst>
            <pc:docMk/>
            <pc:sldMk cId="95137249" sldId="299"/>
            <ac:spMk id="38" creationId="{DC0D803F-BF83-4194-8691-90B027BDF578}"/>
          </ac:spMkLst>
        </pc:spChg>
        <pc:spChg chg="add del">
          <ac:chgData name="Shannon Clinton" userId="49ed57de2700d72e" providerId="LiveId" clId="{A1E81C24-0F16-44F1-A7DD-24FAA6D22EBD}" dt="2022-04-22T00:29:27.572" v="1871" actId="26606"/>
          <ac:spMkLst>
            <pc:docMk/>
            <pc:sldMk cId="95137249" sldId="299"/>
            <ac:spMk id="40" creationId="{4316132F-CC4B-4C96-9C75-95DC7CD4896E}"/>
          </ac:spMkLst>
        </pc:spChg>
        <pc:spChg chg="add del">
          <ac:chgData name="Shannon Clinton" userId="49ed57de2700d72e" providerId="LiveId" clId="{A1E81C24-0F16-44F1-A7DD-24FAA6D22EBD}" dt="2022-04-22T00:29:27.572" v="1871" actId="26606"/>
          <ac:spMkLst>
            <pc:docMk/>
            <pc:sldMk cId="95137249" sldId="299"/>
            <ac:spMk id="42" creationId="{4B0FA309-807F-4C17-98EF-A3BA7388E213}"/>
          </ac:spMkLst>
        </pc:spChg>
        <pc:spChg chg="add del">
          <ac:chgData name="Shannon Clinton" userId="49ed57de2700d72e" providerId="LiveId" clId="{A1E81C24-0F16-44F1-A7DD-24FAA6D22EBD}" dt="2022-04-22T00:29:27.572" v="1871" actId="26606"/>
          <ac:spMkLst>
            <pc:docMk/>
            <pc:sldMk cId="95137249" sldId="299"/>
            <ac:spMk id="46" creationId="{C8FA1749-B91A-40E7-AD01-0B9C9C6AF74E}"/>
          </ac:spMkLst>
        </pc:spChg>
        <pc:spChg chg="add del">
          <ac:chgData name="Shannon Clinton" userId="49ed57de2700d72e" providerId="LiveId" clId="{A1E81C24-0F16-44F1-A7DD-24FAA6D22EBD}" dt="2022-04-22T00:29:27.572" v="1871" actId="26606"/>
          <ac:spMkLst>
            <pc:docMk/>
            <pc:sldMk cId="95137249" sldId="299"/>
            <ac:spMk id="50" creationId="{700676C8-6DE8-47DD-9A23-D42063A12E10}"/>
          </ac:spMkLst>
        </pc:spChg>
        <pc:spChg chg="add del">
          <ac:chgData name="Shannon Clinton" userId="49ed57de2700d72e" providerId="LiveId" clId="{A1E81C24-0F16-44F1-A7DD-24FAA6D22EBD}" dt="2022-04-22T00:29:27.543" v="1870" actId="26606"/>
          <ac:spMkLst>
            <pc:docMk/>
            <pc:sldMk cId="95137249" sldId="299"/>
            <ac:spMk id="62" creationId="{944FCBD3-952F-40F0-BB34-9D8A18FE804B}"/>
          </ac:spMkLst>
        </pc:spChg>
        <pc:spChg chg="add del">
          <ac:chgData name="Shannon Clinton" userId="49ed57de2700d72e" providerId="LiveId" clId="{A1E81C24-0F16-44F1-A7DD-24FAA6D22EBD}" dt="2022-04-22T00:29:27.543" v="1870" actId="26606"/>
          <ac:spMkLst>
            <pc:docMk/>
            <pc:sldMk cId="95137249" sldId="299"/>
            <ac:spMk id="64" creationId="{CBC80CCD-39BE-4EF0-8FDA-AA831EB44926}"/>
          </ac:spMkLst>
        </pc:spChg>
        <pc:spChg chg="add del">
          <ac:chgData name="Shannon Clinton" userId="49ed57de2700d72e" providerId="LiveId" clId="{A1E81C24-0F16-44F1-A7DD-24FAA6D22EBD}" dt="2022-04-22T00:29:27.543" v="1870" actId="26606"/>
          <ac:spMkLst>
            <pc:docMk/>
            <pc:sldMk cId="95137249" sldId="299"/>
            <ac:spMk id="66" creationId="{B4D90FF1-1CC5-4993-9B8C-F1974F1C642B}"/>
          </ac:spMkLst>
        </pc:spChg>
        <pc:spChg chg="add del">
          <ac:chgData name="Shannon Clinton" userId="49ed57de2700d72e" providerId="LiveId" clId="{A1E81C24-0F16-44F1-A7DD-24FAA6D22EBD}" dt="2022-04-22T00:29:27.543" v="1870" actId="26606"/>
          <ac:spMkLst>
            <pc:docMk/>
            <pc:sldMk cId="95137249" sldId="299"/>
            <ac:spMk id="70" creationId="{3E5519EF-92B0-492E-ABC9-05CDA8EFF4C4}"/>
          </ac:spMkLst>
        </pc:spChg>
        <pc:spChg chg="add del">
          <ac:chgData name="Shannon Clinton" userId="49ed57de2700d72e" providerId="LiveId" clId="{A1E81C24-0F16-44F1-A7DD-24FAA6D22EBD}" dt="2022-04-22T00:29:27.543" v="1870" actId="26606"/>
          <ac:spMkLst>
            <pc:docMk/>
            <pc:sldMk cId="95137249" sldId="299"/>
            <ac:spMk id="72" creationId="{4E2D35B2-2CFA-4548-BA91-F6F3642B53F0}"/>
          </ac:spMkLst>
        </pc:spChg>
        <pc:spChg chg="add del">
          <ac:chgData name="Shannon Clinton" userId="49ed57de2700d72e" providerId="LiveId" clId="{A1E81C24-0F16-44F1-A7DD-24FAA6D22EBD}" dt="2022-04-22T00:29:27.543" v="1870" actId="26606"/>
          <ac:spMkLst>
            <pc:docMk/>
            <pc:sldMk cId="95137249" sldId="299"/>
            <ac:spMk id="74" creationId="{D6C5C9BD-3F18-4B30-89C4-0A44351ADBC3}"/>
          </ac:spMkLst>
        </pc:spChg>
        <pc:spChg chg="add">
          <ac:chgData name="Shannon Clinton" userId="49ed57de2700d72e" providerId="LiveId" clId="{A1E81C24-0F16-44F1-A7DD-24FAA6D22EBD}" dt="2022-04-22T00:29:27.572" v="1871" actId="26606"/>
          <ac:spMkLst>
            <pc:docMk/>
            <pc:sldMk cId="95137249" sldId="299"/>
            <ac:spMk id="83" creationId="{944FCBD3-952F-40F0-BB34-9D8A18FE804B}"/>
          </ac:spMkLst>
        </pc:spChg>
        <pc:spChg chg="add">
          <ac:chgData name="Shannon Clinton" userId="49ed57de2700d72e" providerId="LiveId" clId="{A1E81C24-0F16-44F1-A7DD-24FAA6D22EBD}" dt="2022-04-22T00:29:27.572" v="1871" actId="26606"/>
          <ac:spMkLst>
            <pc:docMk/>
            <pc:sldMk cId="95137249" sldId="299"/>
            <ac:spMk id="84" creationId="{CBC80CCD-39BE-4EF0-8FDA-AA831EB44926}"/>
          </ac:spMkLst>
        </pc:spChg>
        <pc:graphicFrameChg chg="add del">
          <ac:chgData name="Shannon Clinton" userId="49ed57de2700d72e" providerId="LiveId" clId="{A1E81C24-0F16-44F1-A7DD-24FAA6D22EBD}" dt="2022-04-22T00:29:27.543" v="1870" actId="26606"/>
          <ac:graphicFrameMkLst>
            <pc:docMk/>
            <pc:sldMk cId="95137249" sldId="299"/>
            <ac:graphicFrameMk id="52" creationId="{3A6FD886-D151-2EC2-EE7E-E17F0610986F}"/>
          </ac:graphicFrameMkLst>
        </pc:graphicFrameChg>
        <pc:graphicFrameChg chg="add mod">
          <ac:chgData name="Shannon Clinton" userId="49ed57de2700d72e" providerId="LiveId" clId="{A1E81C24-0F16-44F1-A7DD-24FAA6D22EBD}" dt="2022-04-22T00:29:43.018" v="1872" actId="1076"/>
          <ac:graphicFrameMkLst>
            <pc:docMk/>
            <pc:sldMk cId="95137249" sldId="299"/>
            <ac:graphicFrameMk id="85" creationId="{F0EDDB84-681A-2670-55CC-269455B01871}"/>
          </ac:graphicFrameMkLst>
        </pc:graphicFrameChg>
        <pc:picChg chg="add del">
          <ac:chgData name="Shannon Clinton" userId="49ed57de2700d72e" providerId="LiveId" clId="{A1E81C24-0F16-44F1-A7DD-24FAA6D22EBD}" dt="2022-04-17T20:37:05.022" v="772" actId="26606"/>
          <ac:picMkLst>
            <pc:docMk/>
            <pc:sldMk cId="95137249" sldId="299"/>
            <ac:picMk id="7" creationId="{AC3E6C53-102E-4ACA-BCBB-3CC973B99486}"/>
          </ac:picMkLst>
        </pc:picChg>
        <pc:picChg chg="add del">
          <ac:chgData name="Shannon Clinton" userId="49ed57de2700d72e" providerId="LiveId" clId="{A1E81C24-0F16-44F1-A7DD-24FAA6D22EBD}" dt="2022-04-17T20:37:05.022" v="772" actId="26606"/>
          <ac:picMkLst>
            <pc:docMk/>
            <pc:sldMk cId="95137249" sldId="299"/>
            <ac:picMk id="9" creationId="{17B2B42C-0777-4D6E-9432-535281803A88}"/>
          </ac:picMkLst>
        </pc:picChg>
        <pc:picChg chg="add del">
          <ac:chgData name="Shannon Clinton" userId="49ed57de2700d72e" providerId="LiveId" clId="{A1E81C24-0F16-44F1-A7DD-24FAA6D22EBD}" dt="2022-04-17T20:37:05.022" v="772" actId="26606"/>
          <ac:picMkLst>
            <pc:docMk/>
            <pc:sldMk cId="95137249" sldId="299"/>
            <ac:picMk id="11" creationId="{EFEAAB60-93E2-4DC6-99AC-939637BCE864}"/>
          </ac:picMkLst>
        </pc:picChg>
        <pc:picChg chg="add del">
          <ac:chgData name="Shannon Clinton" userId="49ed57de2700d72e" providerId="LiveId" clId="{A1E81C24-0F16-44F1-A7DD-24FAA6D22EBD}" dt="2022-04-17T20:37:05.022" v="772" actId="26606"/>
          <ac:picMkLst>
            <pc:docMk/>
            <pc:sldMk cId="95137249" sldId="299"/>
            <ac:picMk id="19" creationId="{14DE8BDE-B19F-4016-B1B0-14871E07A656}"/>
          </ac:picMkLst>
        </pc:picChg>
        <pc:picChg chg="add del">
          <ac:chgData name="Shannon Clinton" userId="49ed57de2700d72e" providerId="LiveId" clId="{A1E81C24-0F16-44F1-A7DD-24FAA6D22EBD}" dt="2022-04-17T20:37:05.022" v="772" actId="26606"/>
          <ac:picMkLst>
            <pc:docMk/>
            <pc:sldMk cId="95137249" sldId="299"/>
            <ac:picMk id="25" creationId="{B33E843B-6CE7-4DFF-B50D-4AB50ED660B5}"/>
          </ac:picMkLst>
        </pc:picChg>
        <pc:picChg chg="add del">
          <ac:chgData name="Shannon Clinton" userId="49ed57de2700d72e" providerId="LiveId" clId="{A1E81C24-0F16-44F1-A7DD-24FAA6D22EBD}" dt="2022-04-22T00:29:27.572" v="1871" actId="26606"/>
          <ac:picMkLst>
            <pc:docMk/>
            <pc:sldMk cId="95137249" sldId="299"/>
            <ac:picMk id="32" creationId="{AC3E6C53-102E-4ACA-BCBB-3CC973B99486}"/>
          </ac:picMkLst>
        </pc:picChg>
        <pc:picChg chg="add del">
          <ac:chgData name="Shannon Clinton" userId="49ed57de2700d72e" providerId="LiveId" clId="{A1E81C24-0F16-44F1-A7DD-24FAA6D22EBD}" dt="2022-04-22T00:29:27.572" v="1871" actId="26606"/>
          <ac:picMkLst>
            <pc:docMk/>
            <pc:sldMk cId="95137249" sldId="299"/>
            <ac:picMk id="34" creationId="{E4655D52-F2FA-4137-8A31-499A4FE62913}"/>
          </ac:picMkLst>
        </pc:picChg>
        <pc:picChg chg="add del">
          <ac:chgData name="Shannon Clinton" userId="49ed57de2700d72e" providerId="LiveId" clId="{A1E81C24-0F16-44F1-A7DD-24FAA6D22EBD}" dt="2022-04-22T00:29:27.572" v="1871" actId="26606"/>
          <ac:picMkLst>
            <pc:docMk/>
            <pc:sldMk cId="95137249" sldId="299"/>
            <ac:picMk id="36" creationId="{8519FA1D-01C2-425F-B9AA-D69B4DD0A1EA}"/>
          </ac:picMkLst>
        </pc:picChg>
        <pc:picChg chg="add del">
          <ac:chgData name="Shannon Clinton" userId="49ed57de2700d72e" providerId="LiveId" clId="{A1E81C24-0F16-44F1-A7DD-24FAA6D22EBD}" dt="2022-04-22T00:29:27.572" v="1871" actId="26606"/>
          <ac:picMkLst>
            <pc:docMk/>
            <pc:sldMk cId="95137249" sldId="299"/>
            <ac:picMk id="44" creationId="{2642A87B-CAE9-4F8F-B293-28388E45D9EE}"/>
          </ac:picMkLst>
        </pc:picChg>
        <pc:picChg chg="add del">
          <ac:chgData name="Shannon Clinton" userId="49ed57de2700d72e" providerId="LiveId" clId="{A1E81C24-0F16-44F1-A7DD-24FAA6D22EBD}" dt="2022-04-22T00:29:27.572" v="1871" actId="26606"/>
          <ac:picMkLst>
            <pc:docMk/>
            <pc:sldMk cId="95137249" sldId="299"/>
            <ac:picMk id="48" creationId="{3B7A934F-FFF7-4353-83D3-4EF66E93EEF8}"/>
          </ac:picMkLst>
        </pc:picChg>
        <pc:picChg chg="add del">
          <ac:chgData name="Shannon Clinton" userId="49ed57de2700d72e" providerId="LiveId" clId="{A1E81C24-0F16-44F1-A7DD-24FAA6D22EBD}" dt="2022-04-22T00:29:27.543" v="1870" actId="26606"/>
          <ac:picMkLst>
            <pc:docMk/>
            <pc:sldMk cId="95137249" sldId="299"/>
            <ac:picMk id="56" creationId="{563A0869-CDE2-4AB8-88E8-A7BED92F8EDF}"/>
          </ac:picMkLst>
        </pc:picChg>
        <pc:picChg chg="add del">
          <ac:chgData name="Shannon Clinton" userId="49ed57de2700d72e" providerId="LiveId" clId="{A1E81C24-0F16-44F1-A7DD-24FAA6D22EBD}" dt="2022-04-22T00:29:27.543" v="1870" actId="26606"/>
          <ac:picMkLst>
            <pc:docMk/>
            <pc:sldMk cId="95137249" sldId="299"/>
            <ac:picMk id="58" creationId="{22022947-C2A8-402B-A01E-0D5BF1EA9F29}"/>
          </ac:picMkLst>
        </pc:picChg>
        <pc:picChg chg="add del">
          <ac:chgData name="Shannon Clinton" userId="49ed57de2700d72e" providerId="LiveId" clId="{A1E81C24-0F16-44F1-A7DD-24FAA6D22EBD}" dt="2022-04-22T00:29:27.543" v="1870" actId="26606"/>
          <ac:picMkLst>
            <pc:docMk/>
            <pc:sldMk cId="95137249" sldId="299"/>
            <ac:picMk id="60" creationId="{231CA24D-6DC2-4FCB-9837-5AB679458AC3}"/>
          </ac:picMkLst>
        </pc:picChg>
        <pc:picChg chg="add del">
          <ac:chgData name="Shannon Clinton" userId="49ed57de2700d72e" providerId="LiveId" clId="{A1E81C24-0F16-44F1-A7DD-24FAA6D22EBD}" dt="2022-04-22T00:29:27.543" v="1870" actId="26606"/>
          <ac:picMkLst>
            <pc:docMk/>
            <pc:sldMk cId="95137249" sldId="299"/>
            <ac:picMk id="68" creationId="{15139723-4AC8-425D-9AB8-BAB43C20642C}"/>
          </ac:picMkLst>
        </pc:picChg>
        <pc:picChg chg="add del">
          <ac:chgData name="Shannon Clinton" userId="49ed57de2700d72e" providerId="LiveId" clId="{A1E81C24-0F16-44F1-A7DD-24FAA6D22EBD}" dt="2022-04-22T00:29:27.543" v="1870" actId="26606"/>
          <ac:picMkLst>
            <pc:docMk/>
            <pc:sldMk cId="95137249" sldId="299"/>
            <ac:picMk id="76" creationId="{26E8BBC6-652E-48FC-BFDA-5BD883AD1AF8}"/>
          </ac:picMkLst>
        </pc:picChg>
        <pc:picChg chg="add del">
          <ac:chgData name="Shannon Clinton" userId="49ed57de2700d72e" providerId="LiveId" clId="{A1E81C24-0F16-44F1-A7DD-24FAA6D22EBD}" dt="2022-04-22T00:29:27.543" v="1870" actId="26606"/>
          <ac:picMkLst>
            <pc:docMk/>
            <pc:sldMk cId="95137249" sldId="299"/>
            <ac:picMk id="78" creationId="{7D1A2EB9-D190-4E30-A2BD-87A5E4B7EBA6}"/>
          </ac:picMkLst>
        </pc:picChg>
        <pc:picChg chg="add">
          <ac:chgData name="Shannon Clinton" userId="49ed57de2700d72e" providerId="LiveId" clId="{A1E81C24-0F16-44F1-A7DD-24FAA6D22EBD}" dt="2022-04-22T00:29:27.572" v="1871" actId="26606"/>
          <ac:picMkLst>
            <pc:docMk/>
            <pc:sldMk cId="95137249" sldId="299"/>
            <ac:picMk id="80" creationId="{563A0869-CDE2-4AB8-88E8-A7BED92F8EDF}"/>
          </ac:picMkLst>
        </pc:picChg>
        <pc:picChg chg="add">
          <ac:chgData name="Shannon Clinton" userId="49ed57de2700d72e" providerId="LiveId" clId="{A1E81C24-0F16-44F1-A7DD-24FAA6D22EBD}" dt="2022-04-22T00:29:27.572" v="1871" actId="26606"/>
          <ac:picMkLst>
            <pc:docMk/>
            <pc:sldMk cId="95137249" sldId="299"/>
            <ac:picMk id="81" creationId="{22022947-C2A8-402B-A01E-0D5BF1EA9F29}"/>
          </ac:picMkLst>
        </pc:picChg>
        <pc:picChg chg="add">
          <ac:chgData name="Shannon Clinton" userId="49ed57de2700d72e" providerId="LiveId" clId="{A1E81C24-0F16-44F1-A7DD-24FAA6D22EBD}" dt="2022-04-22T00:29:27.572" v="1871" actId="26606"/>
          <ac:picMkLst>
            <pc:docMk/>
            <pc:sldMk cId="95137249" sldId="299"/>
            <ac:picMk id="82" creationId="{231CA24D-6DC2-4FCB-9837-5AB679458AC3}"/>
          </ac:picMkLst>
        </pc:picChg>
      </pc:sldChg>
      <pc:sldChg chg="addSp modSp new mod modTransition setBg">
        <pc:chgData name="Shannon Clinton" userId="49ed57de2700d72e" providerId="LiveId" clId="{A1E81C24-0F16-44F1-A7DD-24FAA6D22EBD}" dt="2022-04-17T20:49:43.420" v="984"/>
        <pc:sldMkLst>
          <pc:docMk/>
          <pc:sldMk cId="1910723631" sldId="300"/>
        </pc:sldMkLst>
        <pc:spChg chg="mod">
          <ac:chgData name="Shannon Clinton" userId="49ed57de2700d72e" providerId="LiveId" clId="{A1E81C24-0F16-44F1-A7DD-24FAA6D22EBD}" dt="2022-04-17T20:06:52.920" v="268" actId="26606"/>
          <ac:spMkLst>
            <pc:docMk/>
            <pc:sldMk cId="1910723631" sldId="300"/>
            <ac:spMk id="2" creationId="{E3921DD1-3090-443A-A068-D7231D584F34}"/>
          </ac:spMkLst>
        </pc:spChg>
        <pc:spChg chg="add">
          <ac:chgData name="Shannon Clinton" userId="49ed57de2700d72e" providerId="LiveId" clId="{A1E81C24-0F16-44F1-A7DD-24FAA6D22EBD}" dt="2022-04-17T20:06:52.920" v="268" actId="26606"/>
          <ac:spMkLst>
            <pc:docMk/>
            <pc:sldMk cId="1910723631" sldId="300"/>
            <ac:spMk id="13" creationId="{7EF5ECB8-D49C-48FB-A93E-88EB2FFDFD42}"/>
          </ac:spMkLst>
        </pc:spChg>
        <pc:spChg chg="add">
          <ac:chgData name="Shannon Clinton" userId="49ed57de2700d72e" providerId="LiveId" clId="{A1E81C24-0F16-44F1-A7DD-24FAA6D22EBD}" dt="2022-04-17T20:06:52.920" v="268" actId="26606"/>
          <ac:spMkLst>
            <pc:docMk/>
            <pc:sldMk cId="1910723631" sldId="300"/>
            <ac:spMk id="15" creationId="{411B77A2-BD5C-432D-B52E-C12612C74C17}"/>
          </ac:spMkLst>
        </pc:spChg>
        <pc:spChg chg="add">
          <ac:chgData name="Shannon Clinton" userId="49ed57de2700d72e" providerId="LiveId" clId="{A1E81C24-0F16-44F1-A7DD-24FAA6D22EBD}" dt="2022-04-17T20:06:52.920" v="268" actId="26606"/>
          <ac:spMkLst>
            <pc:docMk/>
            <pc:sldMk cId="1910723631" sldId="300"/>
            <ac:spMk id="17" creationId="{1DB71C54-63C1-4B83-8324-BBCEC579C98D}"/>
          </ac:spMkLst>
        </pc:spChg>
        <pc:spChg chg="add">
          <ac:chgData name="Shannon Clinton" userId="49ed57de2700d72e" providerId="LiveId" clId="{A1E81C24-0F16-44F1-A7DD-24FAA6D22EBD}" dt="2022-04-17T20:06:52.920" v="268" actId="26606"/>
          <ac:spMkLst>
            <pc:docMk/>
            <pc:sldMk cId="1910723631" sldId="300"/>
            <ac:spMk id="19" creationId="{5D15D940-E187-4030-B313-FDC84AE67B1D}"/>
          </ac:spMkLst>
        </pc:spChg>
        <pc:spChg chg="add">
          <ac:chgData name="Shannon Clinton" userId="49ed57de2700d72e" providerId="LiveId" clId="{A1E81C24-0F16-44F1-A7DD-24FAA6D22EBD}" dt="2022-04-17T20:06:52.920" v="268" actId="26606"/>
          <ac:spMkLst>
            <pc:docMk/>
            <pc:sldMk cId="1910723631" sldId="300"/>
            <ac:spMk id="21" creationId="{76E38F34-66D8-4203-B16C-14AC202484F6}"/>
          </ac:spMkLst>
        </pc:spChg>
        <pc:picChg chg="add">
          <ac:chgData name="Shannon Clinton" userId="49ed57de2700d72e" providerId="LiveId" clId="{A1E81C24-0F16-44F1-A7DD-24FAA6D22EBD}" dt="2022-04-17T20:06:52.920" v="268" actId="26606"/>
          <ac:picMkLst>
            <pc:docMk/>
            <pc:sldMk cId="1910723631" sldId="300"/>
            <ac:picMk id="7" creationId="{AC3E6C53-102E-4ACA-BCBB-3CC973B99486}"/>
          </ac:picMkLst>
        </pc:picChg>
        <pc:picChg chg="add">
          <ac:chgData name="Shannon Clinton" userId="49ed57de2700d72e" providerId="LiveId" clId="{A1E81C24-0F16-44F1-A7DD-24FAA6D22EBD}" dt="2022-04-17T20:06:52.920" v="268" actId="26606"/>
          <ac:picMkLst>
            <pc:docMk/>
            <pc:sldMk cId="1910723631" sldId="300"/>
            <ac:picMk id="9" creationId="{17B2B42C-0777-4D6E-9432-535281803A88}"/>
          </ac:picMkLst>
        </pc:picChg>
        <pc:picChg chg="add">
          <ac:chgData name="Shannon Clinton" userId="49ed57de2700d72e" providerId="LiveId" clId="{A1E81C24-0F16-44F1-A7DD-24FAA6D22EBD}" dt="2022-04-17T20:06:52.920" v="268" actId="26606"/>
          <ac:picMkLst>
            <pc:docMk/>
            <pc:sldMk cId="1910723631" sldId="300"/>
            <ac:picMk id="11" creationId="{EFEAAB60-93E2-4DC6-99AC-939637BCE864}"/>
          </ac:picMkLst>
        </pc:picChg>
      </pc:sldChg>
      <pc:sldChg chg="addSp del delDesignElem">
        <pc:chgData name="Shannon Clinton" userId="49ed57de2700d72e" providerId="LiveId" clId="{A1E81C24-0F16-44F1-A7DD-24FAA6D22EBD}" dt="2022-04-17T20:11:43.797" v="282"/>
        <pc:sldMkLst>
          <pc:docMk/>
          <pc:sldMk cId="6377211" sldId="301"/>
        </pc:sldMkLst>
        <pc:spChg chg="add">
          <ac:chgData name="Shannon Clinton" userId="49ed57de2700d72e" providerId="LiveId" clId="{A1E81C24-0F16-44F1-A7DD-24FAA6D22EBD}" dt="2022-04-17T20:11:43.797" v="282"/>
          <ac:spMkLst>
            <pc:docMk/>
            <pc:sldMk cId="6377211" sldId="301"/>
            <ac:spMk id="13" creationId="{7EF5ECB8-D49C-48FB-A93E-88EB2FFDFD42}"/>
          </ac:spMkLst>
        </pc:spChg>
        <pc:spChg chg="add">
          <ac:chgData name="Shannon Clinton" userId="49ed57de2700d72e" providerId="LiveId" clId="{A1E81C24-0F16-44F1-A7DD-24FAA6D22EBD}" dt="2022-04-17T20:11:43.797" v="282"/>
          <ac:spMkLst>
            <pc:docMk/>
            <pc:sldMk cId="6377211" sldId="301"/>
            <ac:spMk id="15" creationId="{411B77A2-BD5C-432D-B52E-C12612C74C17}"/>
          </ac:spMkLst>
        </pc:spChg>
        <pc:spChg chg="add">
          <ac:chgData name="Shannon Clinton" userId="49ed57de2700d72e" providerId="LiveId" clId="{A1E81C24-0F16-44F1-A7DD-24FAA6D22EBD}" dt="2022-04-17T20:11:43.797" v="282"/>
          <ac:spMkLst>
            <pc:docMk/>
            <pc:sldMk cId="6377211" sldId="301"/>
            <ac:spMk id="17" creationId="{1DB71C54-63C1-4B83-8324-BBCEC579C98D}"/>
          </ac:spMkLst>
        </pc:spChg>
        <pc:spChg chg="add">
          <ac:chgData name="Shannon Clinton" userId="49ed57de2700d72e" providerId="LiveId" clId="{A1E81C24-0F16-44F1-A7DD-24FAA6D22EBD}" dt="2022-04-17T20:11:43.797" v="282"/>
          <ac:spMkLst>
            <pc:docMk/>
            <pc:sldMk cId="6377211" sldId="301"/>
            <ac:spMk id="19" creationId="{5D15D940-E187-4030-B313-FDC84AE67B1D}"/>
          </ac:spMkLst>
        </pc:spChg>
        <pc:spChg chg="add">
          <ac:chgData name="Shannon Clinton" userId="49ed57de2700d72e" providerId="LiveId" clId="{A1E81C24-0F16-44F1-A7DD-24FAA6D22EBD}" dt="2022-04-17T20:11:43.797" v="282"/>
          <ac:spMkLst>
            <pc:docMk/>
            <pc:sldMk cId="6377211" sldId="301"/>
            <ac:spMk id="21" creationId="{76E38F34-66D8-4203-B16C-14AC202484F6}"/>
          </ac:spMkLst>
        </pc:spChg>
        <pc:picChg chg="add">
          <ac:chgData name="Shannon Clinton" userId="49ed57de2700d72e" providerId="LiveId" clId="{A1E81C24-0F16-44F1-A7DD-24FAA6D22EBD}" dt="2022-04-17T20:11:43.797" v="282"/>
          <ac:picMkLst>
            <pc:docMk/>
            <pc:sldMk cId="6377211" sldId="301"/>
            <ac:picMk id="7" creationId="{AC3E6C53-102E-4ACA-BCBB-3CC973B99486}"/>
          </ac:picMkLst>
        </pc:picChg>
        <pc:picChg chg="add">
          <ac:chgData name="Shannon Clinton" userId="49ed57de2700d72e" providerId="LiveId" clId="{A1E81C24-0F16-44F1-A7DD-24FAA6D22EBD}" dt="2022-04-17T20:11:43.797" v="282"/>
          <ac:picMkLst>
            <pc:docMk/>
            <pc:sldMk cId="6377211" sldId="301"/>
            <ac:picMk id="9" creationId="{17B2B42C-0777-4D6E-9432-535281803A88}"/>
          </ac:picMkLst>
        </pc:picChg>
        <pc:picChg chg="add">
          <ac:chgData name="Shannon Clinton" userId="49ed57de2700d72e" providerId="LiveId" clId="{A1E81C24-0F16-44F1-A7DD-24FAA6D22EBD}" dt="2022-04-17T20:11:43.797" v="282"/>
          <ac:picMkLst>
            <pc:docMk/>
            <pc:sldMk cId="6377211" sldId="301"/>
            <ac:picMk id="11" creationId="{EFEAAB60-93E2-4DC6-99AC-939637BCE864}"/>
          </ac:picMkLst>
        </pc:picChg>
      </pc:sldChg>
      <pc:sldChg chg="modSp mod modTransition">
        <pc:chgData name="Shannon Clinton" userId="49ed57de2700d72e" providerId="LiveId" clId="{A1E81C24-0F16-44F1-A7DD-24FAA6D22EBD}" dt="2022-04-17T20:49:43.420" v="984"/>
        <pc:sldMkLst>
          <pc:docMk/>
          <pc:sldMk cId="862941864" sldId="301"/>
        </pc:sldMkLst>
        <pc:spChg chg="mod">
          <ac:chgData name="Shannon Clinton" userId="49ed57de2700d72e" providerId="LiveId" clId="{A1E81C24-0F16-44F1-A7DD-24FAA6D22EBD}" dt="2022-04-17T20:12:48.396" v="305" actId="20577"/>
          <ac:spMkLst>
            <pc:docMk/>
            <pc:sldMk cId="862941864" sldId="301"/>
            <ac:spMk id="2" creationId="{E3921DD1-3090-443A-A068-D7231D584F34}"/>
          </ac:spMkLst>
        </pc:spChg>
      </pc:sldChg>
      <pc:sldChg chg="modSp mod modTransition">
        <pc:chgData name="Shannon Clinton" userId="49ed57de2700d72e" providerId="LiveId" clId="{A1E81C24-0F16-44F1-A7DD-24FAA6D22EBD}" dt="2022-04-17T20:49:43.420" v="984"/>
        <pc:sldMkLst>
          <pc:docMk/>
          <pc:sldMk cId="3468041028" sldId="302"/>
        </pc:sldMkLst>
        <pc:spChg chg="mod">
          <ac:chgData name="Shannon Clinton" userId="49ed57de2700d72e" providerId="LiveId" clId="{A1E81C24-0F16-44F1-A7DD-24FAA6D22EBD}" dt="2022-04-17T20:20:56.126" v="442" actId="20577"/>
          <ac:spMkLst>
            <pc:docMk/>
            <pc:sldMk cId="3468041028" sldId="302"/>
            <ac:spMk id="2" creationId="{E3921DD1-3090-443A-A068-D7231D584F34}"/>
          </ac:spMkLst>
        </pc:spChg>
      </pc:sldChg>
      <pc:sldChg chg="modSp mod modTransition">
        <pc:chgData name="Shannon Clinton" userId="49ed57de2700d72e" providerId="LiveId" clId="{A1E81C24-0F16-44F1-A7DD-24FAA6D22EBD}" dt="2022-04-17T20:49:43.420" v="984"/>
        <pc:sldMkLst>
          <pc:docMk/>
          <pc:sldMk cId="3897871706" sldId="303"/>
        </pc:sldMkLst>
        <pc:spChg chg="mod">
          <ac:chgData name="Shannon Clinton" userId="49ed57de2700d72e" providerId="LiveId" clId="{A1E81C24-0F16-44F1-A7DD-24FAA6D22EBD}" dt="2022-04-17T20:25:25.122" v="526" actId="20577"/>
          <ac:spMkLst>
            <pc:docMk/>
            <pc:sldMk cId="3897871706" sldId="303"/>
            <ac:spMk id="2" creationId="{E3921DD1-3090-443A-A068-D7231D584F34}"/>
          </ac:spMkLst>
        </pc:spChg>
      </pc:sldChg>
      <pc:sldChg chg="modSp mod modTransition">
        <pc:chgData name="Shannon Clinton" userId="49ed57de2700d72e" providerId="LiveId" clId="{A1E81C24-0F16-44F1-A7DD-24FAA6D22EBD}" dt="2022-04-17T20:49:43.420" v="984"/>
        <pc:sldMkLst>
          <pc:docMk/>
          <pc:sldMk cId="260671289" sldId="304"/>
        </pc:sldMkLst>
        <pc:spChg chg="mod">
          <ac:chgData name="Shannon Clinton" userId="49ed57de2700d72e" providerId="LiveId" clId="{A1E81C24-0F16-44F1-A7DD-24FAA6D22EBD}" dt="2022-04-17T20:29:54.920" v="670" actId="20577"/>
          <ac:spMkLst>
            <pc:docMk/>
            <pc:sldMk cId="260671289" sldId="304"/>
            <ac:spMk id="2" creationId="{E3921DD1-3090-443A-A068-D7231D584F34}"/>
          </ac:spMkLst>
        </pc:spChg>
      </pc:sldChg>
      <pc:sldMasterChg chg="modTransition modSldLayout">
        <pc:chgData name="Shannon Clinton" userId="49ed57de2700d72e" providerId="LiveId" clId="{A1E81C24-0F16-44F1-A7DD-24FAA6D22EBD}" dt="2022-04-17T20:49:43.420" v="984"/>
        <pc:sldMasterMkLst>
          <pc:docMk/>
          <pc:sldMasterMk cId="142849146" sldId="2147483748"/>
        </pc:sldMasterMkLst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1251078849" sldId="2147483749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3466479422" sldId="2147483750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1361375484" sldId="2147483751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3750037726" sldId="2147483752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2217427824" sldId="2147483753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643861899" sldId="2147483754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1877394798" sldId="2147483755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1337663888" sldId="2147483756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1791700299" sldId="2147483757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1778572414" sldId="2147483758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4166747101" sldId="2147483759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1199250467" sldId="2147483760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4189839321" sldId="2147483761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731230828" sldId="2147483762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1215716614" sldId="2147483763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191737659" sldId="2147483764"/>
          </pc:sldLayoutMkLst>
        </pc:sldLayoutChg>
        <pc:sldLayoutChg chg="modTransition">
          <pc:chgData name="Shannon Clinton" userId="49ed57de2700d72e" providerId="LiveId" clId="{A1E81C24-0F16-44F1-A7DD-24FAA6D22EBD}" dt="2022-04-17T20:49:43.420" v="984"/>
          <pc:sldLayoutMkLst>
            <pc:docMk/>
            <pc:sldMasterMk cId="142849146" sldId="2147483748"/>
            <pc:sldLayoutMk cId="1301984202" sldId="2147483765"/>
          </pc:sldLayoutMkLst>
        </pc:sldLayoutChg>
      </pc:sldMasterChg>
      <pc:sldMasterChg chg="del delSldLayout">
        <pc:chgData name="Shannon Clinton" userId="49ed57de2700d72e" providerId="LiveId" clId="{A1E81C24-0F16-44F1-A7DD-24FAA6D22EBD}" dt="2022-04-17T19:50:33.527" v="120" actId="47"/>
        <pc:sldMasterMkLst>
          <pc:docMk/>
          <pc:sldMasterMk cId="102853250" sldId="2147483766"/>
        </pc:sldMasterMkLst>
        <pc:sldLayoutChg chg="del">
          <pc:chgData name="Shannon Clinton" userId="49ed57de2700d72e" providerId="LiveId" clId="{A1E81C24-0F16-44F1-A7DD-24FAA6D22EBD}" dt="2022-04-17T19:50:33.527" v="120" actId="47"/>
          <pc:sldLayoutMkLst>
            <pc:docMk/>
            <pc:sldMasterMk cId="102853250" sldId="2147483766"/>
            <pc:sldLayoutMk cId="1801673741" sldId="2147483767"/>
          </pc:sldLayoutMkLst>
        </pc:sldLayoutChg>
      </pc:sldMasterChg>
      <pc:sldMasterChg chg="del delSldLayout">
        <pc:chgData name="Shannon Clinton" userId="49ed57de2700d72e" providerId="LiveId" clId="{A1E81C24-0F16-44F1-A7DD-24FAA6D22EBD}" dt="2022-04-17T19:50:11.595" v="117" actId="47"/>
        <pc:sldMasterMkLst>
          <pc:docMk/>
          <pc:sldMasterMk cId="664656146" sldId="2147483766"/>
        </pc:sldMasterMkLst>
        <pc:sldLayoutChg chg="del">
          <pc:chgData name="Shannon Clinton" userId="49ed57de2700d72e" providerId="LiveId" clId="{A1E81C24-0F16-44F1-A7DD-24FAA6D22EBD}" dt="2022-04-17T19:50:11.595" v="117" actId="47"/>
          <pc:sldLayoutMkLst>
            <pc:docMk/>
            <pc:sldMasterMk cId="664656146" sldId="2147483766"/>
            <pc:sldLayoutMk cId="1834457218" sldId="2147483767"/>
          </pc:sldLayoutMkLst>
        </pc:sldLayoutChg>
        <pc:sldLayoutChg chg="del">
          <pc:chgData name="Shannon Clinton" userId="49ed57de2700d72e" providerId="LiveId" clId="{A1E81C24-0F16-44F1-A7DD-24FAA6D22EBD}" dt="2022-04-17T19:50:10.472" v="116" actId="47"/>
          <pc:sldLayoutMkLst>
            <pc:docMk/>
            <pc:sldMasterMk cId="664656146" sldId="2147483766"/>
            <pc:sldLayoutMk cId="2902303108" sldId="2147483768"/>
          </pc:sldLayoutMkLst>
        </pc:sldLayoutChg>
      </pc:sldMasterChg>
      <pc:sldMasterChg chg="add del addSldLayout delSldLayout">
        <pc:chgData name="Shannon Clinton" userId="49ed57de2700d72e" providerId="LiveId" clId="{A1E81C24-0F16-44F1-A7DD-24FAA6D22EBD}" dt="2022-04-17T19:54:40.606" v="159" actId="700"/>
        <pc:sldMasterMkLst>
          <pc:docMk/>
          <pc:sldMasterMk cId="993947106" sldId="2147483766"/>
        </pc:sldMasterMkLst>
        <pc:sldLayoutChg chg="add del">
          <pc:chgData name="Shannon Clinton" userId="49ed57de2700d72e" providerId="LiveId" clId="{A1E81C24-0F16-44F1-A7DD-24FAA6D22EBD}" dt="2022-04-17T19:54:40.606" v="159" actId="700"/>
          <pc:sldLayoutMkLst>
            <pc:docMk/>
            <pc:sldMasterMk cId="993947106" sldId="2147483766"/>
            <pc:sldLayoutMk cId="3652551596" sldId="2147483767"/>
          </pc:sldLayoutMkLst>
        </pc:sldLayoutChg>
      </pc:sldMasterChg>
      <pc:sldMasterChg chg="del delSldLayout">
        <pc:chgData name="Shannon Clinton" userId="49ed57de2700d72e" providerId="LiveId" clId="{A1E81C24-0F16-44F1-A7DD-24FAA6D22EBD}" dt="2022-04-17T19:51:19.255" v="139" actId="47"/>
        <pc:sldMasterMkLst>
          <pc:docMk/>
          <pc:sldMasterMk cId="1189353647" sldId="2147483766"/>
        </pc:sldMasterMkLst>
        <pc:sldLayoutChg chg="del">
          <pc:chgData name="Shannon Clinton" userId="49ed57de2700d72e" providerId="LiveId" clId="{A1E81C24-0F16-44F1-A7DD-24FAA6D22EBD}" dt="2022-04-17T19:51:19.255" v="139" actId="47"/>
          <pc:sldLayoutMkLst>
            <pc:docMk/>
            <pc:sldMasterMk cId="1189353647" sldId="2147483766"/>
            <pc:sldLayoutMk cId="3659021245" sldId="2147483767"/>
          </pc:sldLayoutMkLst>
        </pc:sldLayoutChg>
      </pc:sldMasterChg>
      <pc:sldMasterChg chg="del delSldLayout">
        <pc:chgData name="Shannon Clinton" userId="49ed57de2700d72e" providerId="LiveId" clId="{A1E81C24-0F16-44F1-A7DD-24FAA6D22EBD}" dt="2022-04-17T19:51:39.369" v="141" actId="47"/>
        <pc:sldMasterMkLst>
          <pc:docMk/>
          <pc:sldMasterMk cId="3461258027" sldId="2147483766"/>
        </pc:sldMasterMkLst>
        <pc:sldLayoutChg chg="del">
          <pc:chgData name="Shannon Clinton" userId="49ed57de2700d72e" providerId="LiveId" clId="{A1E81C24-0F16-44F1-A7DD-24FAA6D22EBD}" dt="2022-04-17T19:51:39.369" v="141" actId="47"/>
          <pc:sldLayoutMkLst>
            <pc:docMk/>
            <pc:sldMasterMk cId="3461258027" sldId="2147483766"/>
            <pc:sldLayoutMk cId="1463901105" sldId="2147483767"/>
          </pc:sldLayoutMkLst>
        </pc:sldLayoutChg>
      </pc:sldMasterChg>
      <pc:sldMasterChg chg="modSldLayout">
        <pc:chgData name="Shannon Clinton" userId="49ed57de2700d72e" providerId="LiveId" clId="{A1E81C24-0F16-44F1-A7DD-24FAA6D22EBD}" dt="2022-04-17T19:50:47.465" v="137"/>
        <pc:sldMasterMkLst>
          <pc:docMk/>
          <pc:sldMasterMk cId="4098782861" sldId="2147483766"/>
        </pc:sldMasterMkLst>
        <pc:sldLayoutChg chg="addSp delSp">
          <pc:chgData name="Shannon Clinton" userId="49ed57de2700d72e" providerId="LiveId" clId="{A1E81C24-0F16-44F1-A7DD-24FAA6D22EBD}" dt="2022-04-17T19:50:47.465" v="137"/>
          <pc:sldLayoutMkLst>
            <pc:docMk/>
            <pc:sldMasterMk cId="4098782861" sldId="2147483766"/>
            <pc:sldLayoutMk cId="2365893752" sldId="2147483768"/>
          </pc:sldLayoutMkLst>
          <pc:spChg chg="add del">
            <ac:chgData name="Shannon Clinton" userId="49ed57de2700d72e" providerId="LiveId" clId="{A1E81C24-0F16-44F1-A7DD-24FAA6D22EBD}" dt="2022-04-17T19:50:47.465" v="137"/>
            <ac:spMkLst>
              <pc:docMk/>
              <pc:sldMasterMk cId="4098782861" sldId="2147483766"/>
              <pc:sldLayoutMk cId="2365893752" sldId="2147483768"/>
              <ac:spMk id="9" creationId="{00000000-0000-0000-0000-000000000000}"/>
            </ac:spMkLst>
          </pc:spChg>
          <pc:spChg chg="add del">
            <ac:chgData name="Shannon Clinton" userId="49ed57de2700d72e" providerId="LiveId" clId="{A1E81C24-0F16-44F1-A7DD-24FAA6D22EBD}" dt="2022-04-17T19:50:47.465" v="137"/>
            <ac:spMkLst>
              <pc:docMk/>
              <pc:sldMasterMk cId="4098782861" sldId="2147483766"/>
              <pc:sldLayoutMk cId="2365893752" sldId="2147483768"/>
              <ac:spMk id="10" creationId="{00000000-0000-0000-0000-000000000000}"/>
            </ac:spMkLst>
          </pc:spChg>
          <pc:picChg chg="add del">
            <ac:chgData name="Shannon Clinton" userId="49ed57de2700d72e" providerId="LiveId" clId="{A1E81C24-0F16-44F1-A7DD-24FAA6D22EBD}" dt="2022-04-17T19:50:47.465" v="137"/>
            <ac:picMkLst>
              <pc:docMk/>
              <pc:sldMasterMk cId="4098782861" sldId="2147483766"/>
              <pc:sldLayoutMk cId="2365893752" sldId="2147483768"/>
              <ac:picMk id="7" creationId="{00000000-0000-0000-0000-000000000000}"/>
            </ac:picMkLst>
          </pc:picChg>
          <pc:picChg chg="add del">
            <ac:chgData name="Shannon Clinton" userId="49ed57de2700d72e" providerId="LiveId" clId="{A1E81C24-0F16-44F1-A7DD-24FAA6D22EBD}" dt="2022-04-17T19:50:47.465" v="137"/>
            <ac:picMkLst>
              <pc:docMk/>
              <pc:sldMasterMk cId="4098782861" sldId="2147483766"/>
              <pc:sldLayoutMk cId="2365893752" sldId="2147483768"/>
              <ac:picMk id="8" creationId="{00000000-0000-0000-0000-000000000000}"/>
            </ac:picMkLst>
          </pc:picChg>
        </pc:sldLayoutChg>
        <pc:sldLayoutChg chg="addSp delSp">
          <pc:chgData name="Shannon Clinton" userId="49ed57de2700d72e" providerId="LiveId" clId="{A1E81C24-0F16-44F1-A7DD-24FAA6D22EBD}" dt="2022-04-17T19:50:47.465" v="137"/>
          <pc:sldLayoutMkLst>
            <pc:docMk/>
            <pc:sldMasterMk cId="4098782861" sldId="2147483766"/>
            <pc:sldLayoutMk cId="3267378164" sldId="2147483769"/>
          </pc:sldLayoutMkLst>
          <pc:spChg chg="add del">
            <ac:chgData name="Shannon Clinton" userId="49ed57de2700d72e" providerId="LiveId" clId="{A1E81C24-0F16-44F1-A7DD-24FAA6D22EBD}" dt="2022-04-17T19:50:47.465" v="137"/>
            <ac:spMkLst>
              <pc:docMk/>
              <pc:sldMasterMk cId="4098782861" sldId="2147483766"/>
              <pc:sldLayoutMk cId="3267378164" sldId="2147483769"/>
              <ac:spMk id="17" creationId="{00000000-0000-0000-0000-000000000000}"/>
            </ac:spMkLst>
          </pc:spChg>
          <pc:spChg chg="add del">
            <ac:chgData name="Shannon Clinton" userId="49ed57de2700d72e" providerId="LiveId" clId="{A1E81C24-0F16-44F1-A7DD-24FAA6D22EBD}" dt="2022-04-17T19:50:47.465" v="137"/>
            <ac:spMkLst>
              <pc:docMk/>
              <pc:sldMasterMk cId="4098782861" sldId="2147483766"/>
              <pc:sldLayoutMk cId="3267378164" sldId="2147483769"/>
              <ac:spMk id="18" creationId="{00000000-0000-0000-0000-000000000000}"/>
            </ac:spMkLst>
          </pc:spChg>
          <pc:picChg chg="add del">
            <ac:chgData name="Shannon Clinton" userId="49ed57de2700d72e" providerId="LiveId" clId="{A1E81C24-0F16-44F1-A7DD-24FAA6D22EBD}" dt="2022-04-17T19:50:47.465" v="137"/>
            <ac:picMkLst>
              <pc:docMk/>
              <pc:sldMasterMk cId="4098782861" sldId="2147483766"/>
              <pc:sldLayoutMk cId="3267378164" sldId="2147483769"/>
              <ac:picMk id="15" creationId="{00000000-0000-0000-0000-000000000000}"/>
            </ac:picMkLst>
          </pc:picChg>
          <pc:picChg chg="add del">
            <ac:chgData name="Shannon Clinton" userId="49ed57de2700d72e" providerId="LiveId" clId="{A1E81C24-0F16-44F1-A7DD-24FAA6D22EBD}" dt="2022-04-17T19:50:47.465" v="137"/>
            <ac:picMkLst>
              <pc:docMk/>
              <pc:sldMasterMk cId="4098782861" sldId="2147483766"/>
              <pc:sldLayoutMk cId="3267378164" sldId="2147483769"/>
              <ac:picMk id="16" creationId="{00000000-0000-0000-0000-000000000000}"/>
            </ac:picMkLst>
          </pc:picChg>
        </pc:sldLayoutChg>
        <pc:sldLayoutChg chg="addSp delSp">
          <pc:chgData name="Shannon Clinton" userId="49ed57de2700d72e" providerId="LiveId" clId="{A1E81C24-0F16-44F1-A7DD-24FAA6D22EBD}" dt="2022-04-17T19:50:47.465" v="137"/>
          <pc:sldLayoutMkLst>
            <pc:docMk/>
            <pc:sldMasterMk cId="4098782861" sldId="2147483766"/>
            <pc:sldLayoutMk cId="2740709117" sldId="2147483770"/>
          </pc:sldLayoutMkLst>
          <pc:spChg chg="add del">
            <ac:chgData name="Shannon Clinton" userId="49ed57de2700d72e" providerId="LiveId" clId="{A1E81C24-0F16-44F1-A7DD-24FAA6D22EBD}" dt="2022-04-17T19:50:47.465" v="137"/>
            <ac:spMkLst>
              <pc:docMk/>
              <pc:sldMasterMk cId="4098782861" sldId="2147483766"/>
              <pc:sldLayoutMk cId="2740709117" sldId="2147483770"/>
              <ac:spMk id="6" creationId="{00000000-0000-0000-0000-000000000000}"/>
            </ac:spMkLst>
          </pc:spChg>
          <pc:picChg chg="add del">
            <ac:chgData name="Shannon Clinton" userId="49ed57de2700d72e" providerId="LiveId" clId="{A1E81C24-0F16-44F1-A7DD-24FAA6D22EBD}" dt="2022-04-17T19:50:47.465" v="137"/>
            <ac:picMkLst>
              <pc:docMk/>
              <pc:sldMasterMk cId="4098782861" sldId="2147483766"/>
              <pc:sldLayoutMk cId="2740709117" sldId="2147483770"/>
              <ac:picMk id="5" creationId="{00000000-0000-0000-0000-000000000000}"/>
            </ac:picMkLst>
          </pc:picChg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E07EC-4D8E-48C6-B49D-024E5EF442E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382CDC-E781-40CA-82D6-D817AA66CE0A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1. What is the IP address of your Ubuntu machine?</a:t>
          </a:r>
        </a:p>
      </dgm:t>
    </dgm:pt>
    <dgm:pt modelId="{E7D43A08-430F-4944-8955-26DC99AB86FB}" type="parTrans" cxnId="{4B6E4821-09B1-43DD-9E26-725F2BD0836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7AA65C6-6A11-4BD4-8932-818D4EBAD5D6}" type="sibTrans" cxnId="{4B6E4821-09B1-43DD-9E26-725F2BD0836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609F6C-3888-4B3B-ABA1-A5F69F7E5695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		192.168.1.104/24</a:t>
          </a:r>
          <a:endParaRPr lang="en-US" dirty="0">
            <a:solidFill>
              <a:schemeClr val="bg1"/>
            </a:solidFill>
          </a:endParaRPr>
        </a:p>
      </dgm:t>
    </dgm:pt>
    <dgm:pt modelId="{CA10DAC6-7C19-4DF2-9BDE-86C5C704A2EA}" type="parTrans" cxnId="{C30510B4-B628-4DEA-878B-06ADA61B992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9C07FCA-E2E4-4595-AF5B-1AE0A48A74FF}" type="sibTrans" cxnId="{C30510B4-B628-4DEA-878B-06ADA61B992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7B56E16-5304-4BC1-8D74-B8C1884AB18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2. What is the IP address of its default gateway?</a:t>
          </a:r>
        </a:p>
      </dgm:t>
    </dgm:pt>
    <dgm:pt modelId="{79F7661D-EE1E-479E-BCBA-8E85D0F8B9DC}" type="parTrans" cxnId="{02CB278A-B22E-44A8-979E-415B736F94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AFFCB7-E877-4F7E-AAAC-3E9E59756029}" type="sibTrans" cxnId="{02CB278A-B22E-44A8-979E-415B736F94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0A4FE6-8F4E-48B6-B5C4-54C703CEADE0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		192.168.1.1</a:t>
          </a:r>
          <a:endParaRPr lang="en-US" dirty="0">
            <a:solidFill>
              <a:schemeClr val="bg1"/>
            </a:solidFill>
          </a:endParaRPr>
        </a:p>
      </dgm:t>
    </dgm:pt>
    <dgm:pt modelId="{135BF3EB-61CE-4BF8-AA15-A94A17DFB7FE}" type="parTrans" cxnId="{DE4B0699-4DFC-4D10-8245-AB4CBAFEB6E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20ACA8E-1CB9-463C-BCF6-C35BAA52021E}" type="sibTrans" cxnId="{DE4B0699-4DFC-4D10-8245-AB4CBAFEB6E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0EB5C6E-E8DF-46FC-AF5E-8665545B93C2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3. What is the IP address of its DHCP server?</a:t>
          </a:r>
        </a:p>
      </dgm:t>
    </dgm:pt>
    <dgm:pt modelId="{A33C91D5-3DE7-4DB5-BD6D-6FE46EC71614}" type="parTrans" cxnId="{6E11CC49-F2AD-44AC-807D-C1E5228F08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EA24068-5561-414D-8979-E9D851084C6B}" type="sibTrans" cxnId="{6E11CC49-F2AD-44AC-807D-C1E5228F08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7D48009-CACB-446B-B559-CADB2D44E4DA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		192.168.1.1</a:t>
          </a:r>
          <a:endParaRPr lang="en-US" dirty="0">
            <a:solidFill>
              <a:schemeClr val="bg1"/>
            </a:solidFill>
          </a:endParaRPr>
        </a:p>
      </dgm:t>
    </dgm:pt>
    <dgm:pt modelId="{DCB356AA-11EB-47BE-8CAC-E6E00683A395}" type="parTrans" cxnId="{C4826C33-6F21-42C2-9491-72D40A90A1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FB26CA-C381-4443-A17B-10E1B7C2D6CE}" type="sibTrans" cxnId="{C4826C33-6F21-42C2-9491-72D40A90A15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29B3622-F674-4538-AF8A-A17E64AB26C4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4. What is the IP address of its DNS server?</a:t>
          </a:r>
        </a:p>
      </dgm:t>
    </dgm:pt>
    <dgm:pt modelId="{753068F1-599D-4975-8622-10B90A35B55E}" type="parTrans" cxnId="{75F14086-A3DE-40A1-ABC8-47C40F2EC5A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E4AF9F-8325-4A36-B630-93841975CE61}" type="sibTrans" cxnId="{75F14086-A3DE-40A1-ABC8-47C40F2EC5A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E421B66-6E3A-45EE-A455-99A7CBAA9F63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		192.168.1.1</a:t>
          </a:r>
          <a:endParaRPr lang="en-US" dirty="0">
            <a:solidFill>
              <a:schemeClr val="bg1"/>
            </a:solidFill>
          </a:endParaRPr>
        </a:p>
      </dgm:t>
    </dgm:pt>
    <dgm:pt modelId="{CD4F8C82-726D-4EA1-81ED-B6660ED13D18}" type="parTrans" cxnId="{1434F51E-4210-44C7-8540-35F79AD57E5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9A0893D-548B-4069-B574-212BF4F6EBAD}" type="sibTrans" cxnId="{1434F51E-4210-44C7-8540-35F79AD57E5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EEE30D9-2390-48D6-9568-E4717E1E92EA}" type="pres">
      <dgm:prSet presAssocID="{352E07EC-4D8E-48C6-B49D-024E5EF442E1}" presName="vert0" presStyleCnt="0">
        <dgm:presLayoutVars>
          <dgm:dir/>
          <dgm:animOne val="branch"/>
          <dgm:animLvl val="lvl"/>
        </dgm:presLayoutVars>
      </dgm:prSet>
      <dgm:spPr/>
    </dgm:pt>
    <dgm:pt modelId="{9914D63B-5B49-4311-9382-36CF9071988F}" type="pres">
      <dgm:prSet presAssocID="{3B382CDC-E781-40CA-82D6-D817AA66CE0A}" presName="thickLine" presStyleLbl="alignNode1" presStyleIdx="0" presStyleCnt="8"/>
      <dgm:spPr/>
    </dgm:pt>
    <dgm:pt modelId="{3B43A2F4-C863-44D6-B5DC-2DAD80628996}" type="pres">
      <dgm:prSet presAssocID="{3B382CDC-E781-40CA-82D6-D817AA66CE0A}" presName="horz1" presStyleCnt="0"/>
      <dgm:spPr/>
    </dgm:pt>
    <dgm:pt modelId="{DEA4B804-F5C6-416C-B04D-FF7EEF4EBA7D}" type="pres">
      <dgm:prSet presAssocID="{3B382CDC-E781-40CA-82D6-D817AA66CE0A}" presName="tx1" presStyleLbl="revTx" presStyleIdx="0" presStyleCnt="8"/>
      <dgm:spPr/>
    </dgm:pt>
    <dgm:pt modelId="{AA74331C-15A1-4D9C-93DC-3FF9C4ACEEB3}" type="pres">
      <dgm:prSet presAssocID="{3B382CDC-E781-40CA-82D6-D817AA66CE0A}" presName="vert1" presStyleCnt="0"/>
      <dgm:spPr/>
    </dgm:pt>
    <dgm:pt modelId="{472EF873-9398-49F4-88E7-F76116DB3760}" type="pres">
      <dgm:prSet presAssocID="{D3609F6C-3888-4B3B-ABA1-A5F69F7E5695}" presName="thickLine" presStyleLbl="alignNode1" presStyleIdx="1" presStyleCnt="8"/>
      <dgm:spPr/>
    </dgm:pt>
    <dgm:pt modelId="{C2483058-329A-4577-933C-D4E252638746}" type="pres">
      <dgm:prSet presAssocID="{D3609F6C-3888-4B3B-ABA1-A5F69F7E5695}" presName="horz1" presStyleCnt="0"/>
      <dgm:spPr/>
    </dgm:pt>
    <dgm:pt modelId="{4C6BF221-9AA4-4C4E-A0FC-42AB8E82B9CF}" type="pres">
      <dgm:prSet presAssocID="{D3609F6C-3888-4B3B-ABA1-A5F69F7E5695}" presName="tx1" presStyleLbl="revTx" presStyleIdx="1" presStyleCnt="8"/>
      <dgm:spPr/>
    </dgm:pt>
    <dgm:pt modelId="{63985613-257D-4CEA-A06F-F40353D28A5A}" type="pres">
      <dgm:prSet presAssocID="{D3609F6C-3888-4B3B-ABA1-A5F69F7E5695}" presName="vert1" presStyleCnt="0"/>
      <dgm:spPr/>
    </dgm:pt>
    <dgm:pt modelId="{ECFF39F7-A006-4418-9BA9-D9D576771F53}" type="pres">
      <dgm:prSet presAssocID="{77B56E16-5304-4BC1-8D74-B8C1884AB189}" presName="thickLine" presStyleLbl="alignNode1" presStyleIdx="2" presStyleCnt="8"/>
      <dgm:spPr/>
    </dgm:pt>
    <dgm:pt modelId="{7E78D764-A68C-4F73-8A5E-649C479CE5E9}" type="pres">
      <dgm:prSet presAssocID="{77B56E16-5304-4BC1-8D74-B8C1884AB189}" presName="horz1" presStyleCnt="0"/>
      <dgm:spPr/>
    </dgm:pt>
    <dgm:pt modelId="{A70BF1A0-78E8-4EFF-8CD8-5D07D397A48E}" type="pres">
      <dgm:prSet presAssocID="{77B56E16-5304-4BC1-8D74-B8C1884AB189}" presName="tx1" presStyleLbl="revTx" presStyleIdx="2" presStyleCnt="8"/>
      <dgm:spPr/>
    </dgm:pt>
    <dgm:pt modelId="{9A157631-C486-40B2-9689-31AEFEB43956}" type="pres">
      <dgm:prSet presAssocID="{77B56E16-5304-4BC1-8D74-B8C1884AB189}" presName="vert1" presStyleCnt="0"/>
      <dgm:spPr/>
    </dgm:pt>
    <dgm:pt modelId="{8D0E5B9D-545D-48E6-A33F-42324539F175}" type="pres">
      <dgm:prSet presAssocID="{B40A4FE6-8F4E-48B6-B5C4-54C703CEADE0}" presName="thickLine" presStyleLbl="alignNode1" presStyleIdx="3" presStyleCnt="8"/>
      <dgm:spPr/>
    </dgm:pt>
    <dgm:pt modelId="{1B746EC1-2FA2-411D-8205-0B592C3A8109}" type="pres">
      <dgm:prSet presAssocID="{B40A4FE6-8F4E-48B6-B5C4-54C703CEADE0}" presName="horz1" presStyleCnt="0"/>
      <dgm:spPr/>
    </dgm:pt>
    <dgm:pt modelId="{A945782B-7F81-4E38-824C-FA61C1BD063C}" type="pres">
      <dgm:prSet presAssocID="{B40A4FE6-8F4E-48B6-B5C4-54C703CEADE0}" presName="tx1" presStyleLbl="revTx" presStyleIdx="3" presStyleCnt="8"/>
      <dgm:spPr/>
    </dgm:pt>
    <dgm:pt modelId="{F7CD09E1-E970-4423-B1F9-965FFB7A1F0B}" type="pres">
      <dgm:prSet presAssocID="{B40A4FE6-8F4E-48B6-B5C4-54C703CEADE0}" presName="vert1" presStyleCnt="0"/>
      <dgm:spPr/>
    </dgm:pt>
    <dgm:pt modelId="{BA16BA35-855B-467A-B935-D2ED48980D7A}" type="pres">
      <dgm:prSet presAssocID="{A0EB5C6E-E8DF-46FC-AF5E-8665545B93C2}" presName="thickLine" presStyleLbl="alignNode1" presStyleIdx="4" presStyleCnt="8"/>
      <dgm:spPr/>
    </dgm:pt>
    <dgm:pt modelId="{84213E40-42C6-4421-8B02-AFF7B47021E5}" type="pres">
      <dgm:prSet presAssocID="{A0EB5C6E-E8DF-46FC-AF5E-8665545B93C2}" presName="horz1" presStyleCnt="0"/>
      <dgm:spPr/>
    </dgm:pt>
    <dgm:pt modelId="{E32F25D8-F32D-4994-8096-0B3CEF53E280}" type="pres">
      <dgm:prSet presAssocID="{A0EB5C6E-E8DF-46FC-AF5E-8665545B93C2}" presName="tx1" presStyleLbl="revTx" presStyleIdx="4" presStyleCnt="8"/>
      <dgm:spPr/>
    </dgm:pt>
    <dgm:pt modelId="{1497FC86-AC7F-44C6-8366-DE795B0E42D6}" type="pres">
      <dgm:prSet presAssocID="{A0EB5C6E-E8DF-46FC-AF5E-8665545B93C2}" presName="vert1" presStyleCnt="0"/>
      <dgm:spPr/>
    </dgm:pt>
    <dgm:pt modelId="{92C3664E-69E6-4C4C-B828-10CF30421084}" type="pres">
      <dgm:prSet presAssocID="{97D48009-CACB-446B-B559-CADB2D44E4DA}" presName="thickLine" presStyleLbl="alignNode1" presStyleIdx="5" presStyleCnt="8"/>
      <dgm:spPr/>
    </dgm:pt>
    <dgm:pt modelId="{F9FB0DD3-1A69-4951-A033-3BCD85155753}" type="pres">
      <dgm:prSet presAssocID="{97D48009-CACB-446B-B559-CADB2D44E4DA}" presName="horz1" presStyleCnt="0"/>
      <dgm:spPr/>
    </dgm:pt>
    <dgm:pt modelId="{E17282E0-2C0C-4CE2-92C5-C14744A46FEC}" type="pres">
      <dgm:prSet presAssocID="{97D48009-CACB-446B-B559-CADB2D44E4DA}" presName="tx1" presStyleLbl="revTx" presStyleIdx="5" presStyleCnt="8"/>
      <dgm:spPr/>
    </dgm:pt>
    <dgm:pt modelId="{61A7C076-7C21-47E4-839E-048B07333DE8}" type="pres">
      <dgm:prSet presAssocID="{97D48009-CACB-446B-B559-CADB2D44E4DA}" presName="vert1" presStyleCnt="0"/>
      <dgm:spPr/>
    </dgm:pt>
    <dgm:pt modelId="{1ECF8EC2-01D8-4727-84D7-DB5E5D07C956}" type="pres">
      <dgm:prSet presAssocID="{B29B3622-F674-4538-AF8A-A17E64AB26C4}" presName="thickLine" presStyleLbl="alignNode1" presStyleIdx="6" presStyleCnt="8"/>
      <dgm:spPr/>
    </dgm:pt>
    <dgm:pt modelId="{2417C666-0C64-4BE0-B9F1-88FFD72F61EB}" type="pres">
      <dgm:prSet presAssocID="{B29B3622-F674-4538-AF8A-A17E64AB26C4}" presName="horz1" presStyleCnt="0"/>
      <dgm:spPr/>
    </dgm:pt>
    <dgm:pt modelId="{71C20FBC-BB3E-4AB1-909E-34B79800CC98}" type="pres">
      <dgm:prSet presAssocID="{B29B3622-F674-4538-AF8A-A17E64AB26C4}" presName="tx1" presStyleLbl="revTx" presStyleIdx="6" presStyleCnt="8"/>
      <dgm:spPr/>
    </dgm:pt>
    <dgm:pt modelId="{B934B331-9491-4943-B0EC-F640F25D212B}" type="pres">
      <dgm:prSet presAssocID="{B29B3622-F674-4538-AF8A-A17E64AB26C4}" presName="vert1" presStyleCnt="0"/>
      <dgm:spPr/>
    </dgm:pt>
    <dgm:pt modelId="{9D7526BC-98D8-4C7A-BABD-38488289495E}" type="pres">
      <dgm:prSet presAssocID="{3E421B66-6E3A-45EE-A455-99A7CBAA9F63}" presName="thickLine" presStyleLbl="alignNode1" presStyleIdx="7" presStyleCnt="8"/>
      <dgm:spPr/>
    </dgm:pt>
    <dgm:pt modelId="{42820CF9-F180-47CF-9E01-ACDDC9D1E1DA}" type="pres">
      <dgm:prSet presAssocID="{3E421B66-6E3A-45EE-A455-99A7CBAA9F63}" presName="horz1" presStyleCnt="0"/>
      <dgm:spPr/>
    </dgm:pt>
    <dgm:pt modelId="{7449A085-38C9-4B44-98F5-364B95E589CE}" type="pres">
      <dgm:prSet presAssocID="{3E421B66-6E3A-45EE-A455-99A7CBAA9F63}" presName="tx1" presStyleLbl="revTx" presStyleIdx="7" presStyleCnt="8"/>
      <dgm:spPr/>
    </dgm:pt>
    <dgm:pt modelId="{C4D54995-04DA-4B9E-9A64-F9E3AB40731A}" type="pres">
      <dgm:prSet presAssocID="{3E421B66-6E3A-45EE-A455-99A7CBAA9F63}" presName="vert1" presStyleCnt="0"/>
      <dgm:spPr/>
    </dgm:pt>
  </dgm:ptLst>
  <dgm:cxnLst>
    <dgm:cxn modelId="{1434F51E-4210-44C7-8540-35F79AD57E59}" srcId="{352E07EC-4D8E-48C6-B49D-024E5EF442E1}" destId="{3E421B66-6E3A-45EE-A455-99A7CBAA9F63}" srcOrd="7" destOrd="0" parTransId="{CD4F8C82-726D-4EA1-81ED-B6660ED13D18}" sibTransId="{E9A0893D-548B-4069-B574-212BF4F6EBAD}"/>
    <dgm:cxn modelId="{4B6E4821-09B1-43DD-9E26-725F2BD0836D}" srcId="{352E07EC-4D8E-48C6-B49D-024E5EF442E1}" destId="{3B382CDC-E781-40CA-82D6-D817AA66CE0A}" srcOrd="0" destOrd="0" parTransId="{E7D43A08-430F-4944-8955-26DC99AB86FB}" sibTransId="{67AA65C6-6A11-4BD4-8932-818D4EBAD5D6}"/>
    <dgm:cxn modelId="{BAC83525-680D-43CB-AA49-8BE4C1F58D58}" type="presOf" srcId="{A0EB5C6E-E8DF-46FC-AF5E-8665545B93C2}" destId="{E32F25D8-F32D-4994-8096-0B3CEF53E280}" srcOrd="0" destOrd="0" presId="urn:microsoft.com/office/officeart/2008/layout/LinedList"/>
    <dgm:cxn modelId="{C4826C33-6F21-42C2-9491-72D40A90A15D}" srcId="{352E07EC-4D8E-48C6-B49D-024E5EF442E1}" destId="{97D48009-CACB-446B-B559-CADB2D44E4DA}" srcOrd="5" destOrd="0" parTransId="{DCB356AA-11EB-47BE-8CAC-E6E00683A395}" sibTransId="{B6FB26CA-C381-4443-A17B-10E1B7C2D6CE}"/>
    <dgm:cxn modelId="{6E11CC49-F2AD-44AC-807D-C1E5228F0857}" srcId="{352E07EC-4D8E-48C6-B49D-024E5EF442E1}" destId="{A0EB5C6E-E8DF-46FC-AF5E-8665545B93C2}" srcOrd="4" destOrd="0" parTransId="{A33C91D5-3DE7-4DB5-BD6D-6FE46EC71614}" sibTransId="{EEA24068-5561-414D-8979-E9D851084C6B}"/>
    <dgm:cxn modelId="{3D0EB34B-D892-4AD8-90AF-5B24CF1745C0}" type="presOf" srcId="{3E421B66-6E3A-45EE-A455-99A7CBAA9F63}" destId="{7449A085-38C9-4B44-98F5-364B95E589CE}" srcOrd="0" destOrd="0" presId="urn:microsoft.com/office/officeart/2008/layout/LinedList"/>
    <dgm:cxn modelId="{092E1E6D-5D6E-4C3E-A363-0BF54F20F3AC}" type="presOf" srcId="{97D48009-CACB-446B-B559-CADB2D44E4DA}" destId="{E17282E0-2C0C-4CE2-92C5-C14744A46FEC}" srcOrd="0" destOrd="0" presId="urn:microsoft.com/office/officeart/2008/layout/LinedList"/>
    <dgm:cxn modelId="{75F14086-A3DE-40A1-ABC8-47C40F2EC5AF}" srcId="{352E07EC-4D8E-48C6-B49D-024E5EF442E1}" destId="{B29B3622-F674-4538-AF8A-A17E64AB26C4}" srcOrd="6" destOrd="0" parTransId="{753068F1-599D-4975-8622-10B90A35B55E}" sibTransId="{1CE4AF9F-8325-4A36-B630-93841975CE61}"/>
    <dgm:cxn modelId="{02CB278A-B22E-44A8-979E-415B736F94B0}" srcId="{352E07EC-4D8E-48C6-B49D-024E5EF442E1}" destId="{77B56E16-5304-4BC1-8D74-B8C1884AB189}" srcOrd="2" destOrd="0" parTransId="{79F7661D-EE1E-479E-BCBA-8E85D0F8B9DC}" sibTransId="{62AFFCB7-E877-4F7E-AAAC-3E9E59756029}"/>
    <dgm:cxn modelId="{DE4B0699-4DFC-4D10-8245-AB4CBAFEB6E5}" srcId="{352E07EC-4D8E-48C6-B49D-024E5EF442E1}" destId="{B40A4FE6-8F4E-48B6-B5C4-54C703CEADE0}" srcOrd="3" destOrd="0" parTransId="{135BF3EB-61CE-4BF8-AA15-A94A17DFB7FE}" sibTransId="{B20ACA8E-1CB9-463C-BCF6-C35BAA52021E}"/>
    <dgm:cxn modelId="{9A8F8DAC-6066-4BFA-B3E2-1C24561B8D4D}" type="presOf" srcId="{352E07EC-4D8E-48C6-B49D-024E5EF442E1}" destId="{0EEE30D9-2390-48D6-9568-E4717E1E92EA}" srcOrd="0" destOrd="0" presId="urn:microsoft.com/office/officeart/2008/layout/LinedList"/>
    <dgm:cxn modelId="{C30510B4-B628-4DEA-878B-06ADA61B992F}" srcId="{352E07EC-4D8E-48C6-B49D-024E5EF442E1}" destId="{D3609F6C-3888-4B3B-ABA1-A5F69F7E5695}" srcOrd="1" destOrd="0" parTransId="{CA10DAC6-7C19-4DF2-9BDE-86C5C704A2EA}" sibTransId="{E9C07FCA-E2E4-4595-AF5B-1AE0A48A74FF}"/>
    <dgm:cxn modelId="{1FF38DBD-2D56-4421-8523-D34D884C4776}" type="presOf" srcId="{B40A4FE6-8F4E-48B6-B5C4-54C703CEADE0}" destId="{A945782B-7F81-4E38-824C-FA61C1BD063C}" srcOrd="0" destOrd="0" presId="urn:microsoft.com/office/officeart/2008/layout/LinedList"/>
    <dgm:cxn modelId="{2E167ED0-A192-4C9D-A028-1AD0EA6CB317}" type="presOf" srcId="{B29B3622-F674-4538-AF8A-A17E64AB26C4}" destId="{71C20FBC-BB3E-4AB1-909E-34B79800CC98}" srcOrd="0" destOrd="0" presId="urn:microsoft.com/office/officeart/2008/layout/LinedList"/>
    <dgm:cxn modelId="{E4373CD6-9ED4-45B2-9AF8-D5580A92B2FD}" type="presOf" srcId="{D3609F6C-3888-4B3B-ABA1-A5F69F7E5695}" destId="{4C6BF221-9AA4-4C4E-A0FC-42AB8E82B9CF}" srcOrd="0" destOrd="0" presId="urn:microsoft.com/office/officeart/2008/layout/LinedList"/>
    <dgm:cxn modelId="{3AB6C6EE-ADAE-42FD-B5D7-4C957005E59A}" type="presOf" srcId="{3B382CDC-E781-40CA-82D6-D817AA66CE0A}" destId="{DEA4B804-F5C6-416C-B04D-FF7EEF4EBA7D}" srcOrd="0" destOrd="0" presId="urn:microsoft.com/office/officeart/2008/layout/LinedList"/>
    <dgm:cxn modelId="{E1D9C1F1-608F-4A31-92FD-ACF0B54C7DA4}" type="presOf" srcId="{77B56E16-5304-4BC1-8D74-B8C1884AB189}" destId="{A70BF1A0-78E8-4EFF-8CD8-5D07D397A48E}" srcOrd="0" destOrd="0" presId="urn:microsoft.com/office/officeart/2008/layout/LinedList"/>
    <dgm:cxn modelId="{8F966248-C039-494A-8E5B-06AC8FDC52D1}" type="presParOf" srcId="{0EEE30D9-2390-48D6-9568-E4717E1E92EA}" destId="{9914D63B-5B49-4311-9382-36CF9071988F}" srcOrd="0" destOrd="0" presId="urn:microsoft.com/office/officeart/2008/layout/LinedList"/>
    <dgm:cxn modelId="{C77632F2-11F7-4CC3-B309-D50ED0D72B47}" type="presParOf" srcId="{0EEE30D9-2390-48D6-9568-E4717E1E92EA}" destId="{3B43A2F4-C863-44D6-B5DC-2DAD80628996}" srcOrd="1" destOrd="0" presId="urn:microsoft.com/office/officeart/2008/layout/LinedList"/>
    <dgm:cxn modelId="{BB2B3062-6ADD-4A06-BA49-C436232AA19F}" type="presParOf" srcId="{3B43A2F4-C863-44D6-B5DC-2DAD80628996}" destId="{DEA4B804-F5C6-416C-B04D-FF7EEF4EBA7D}" srcOrd="0" destOrd="0" presId="urn:microsoft.com/office/officeart/2008/layout/LinedList"/>
    <dgm:cxn modelId="{968311EB-FD23-4F53-B10A-2018C1C2656D}" type="presParOf" srcId="{3B43A2F4-C863-44D6-B5DC-2DAD80628996}" destId="{AA74331C-15A1-4D9C-93DC-3FF9C4ACEEB3}" srcOrd="1" destOrd="0" presId="urn:microsoft.com/office/officeart/2008/layout/LinedList"/>
    <dgm:cxn modelId="{745FA085-D2DF-4ABD-A98C-B43FC876B98D}" type="presParOf" srcId="{0EEE30D9-2390-48D6-9568-E4717E1E92EA}" destId="{472EF873-9398-49F4-88E7-F76116DB3760}" srcOrd="2" destOrd="0" presId="urn:microsoft.com/office/officeart/2008/layout/LinedList"/>
    <dgm:cxn modelId="{1045B117-6FB3-48B7-B41C-74C1F563D97F}" type="presParOf" srcId="{0EEE30D9-2390-48D6-9568-E4717E1E92EA}" destId="{C2483058-329A-4577-933C-D4E252638746}" srcOrd="3" destOrd="0" presId="urn:microsoft.com/office/officeart/2008/layout/LinedList"/>
    <dgm:cxn modelId="{70226B57-D08E-48A7-90AB-2C1554690DC7}" type="presParOf" srcId="{C2483058-329A-4577-933C-D4E252638746}" destId="{4C6BF221-9AA4-4C4E-A0FC-42AB8E82B9CF}" srcOrd="0" destOrd="0" presId="urn:microsoft.com/office/officeart/2008/layout/LinedList"/>
    <dgm:cxn modelId="{DE9DE3A1-22FF-4E6E-BFAA-2537B39BDF1C}" type="presParOf" srcId="{C2483058-329A-4577-933C-D4E252638746}" destId="{63985613-257D-4CEA-A06F-F40353D28A5A}" srcOrd="1" destOrd="0" presId="urn:microsoft.com/office/officeart/2008/layout/LinedList"/>
    <dgm:cxn modelId="{3A8EB559-F1C4-4689-B785-746C170C0B79}" type="presParOf" srcId="{0EEE30D9-2390-48D6-9568-E4717E1E92EA}" destId="{ECFF39F7-A006-4418-9BA9-D9D576771F53}" srcOrd="4" destOrd="0" presId="urn:microsoft.com/office/officeart/2008/layout/LinedList"/>
    <dgm:cxn modelId="{DEF46C3F-6F35-43AA-B7B9-A2137E036929}" type="presParOf" srcId="{0EEE30D9-2390-48D6-9568-E4717E1E92EA}" destId="{7E78D764-A68C-4F73-8A5E-649C479CE5E9}" srcOrd="5" destOrd="0" presId="urn:microsoft.com/office/officeart/2008/layout/LinedList"/>
    <dgm:cxn modelId="{41910631-6667-4724-B75D-1A1E96061C41}" type="presParOf" srcId="{7E78D764-A68C-4F73-8A5E-649C479CE5E9}" destId="{A70BF1A0-78E8-4EFF-8CD8-5D07D397A48E}" srcOrd="0" destOrd="0" presId="urn:microsoft.com/office/officeart/2008/layout/LinedList"/>
    <dgm:cxn modelId="{48CE6AFA-8120-416B-A61E-26D481FC585D}" type="presParOf" srcId="{7E78D764-A68C-4F73-8A5E-649C479CE5E9}" destId="{9A157631-C486-40B2-9689-31AEFEB43956}" srcOrd="1" destOrd="0" presId="urn:microsoft.com/office/officeart/2008/layout/LinedList"/>
    <dgm:cxn modelId="{A33D5C18-9710-458A-B9F6-D64DF171BA99}" type="presParOf" srcId="{0EEE30D9-2390-48D6-9568-E4717E1E92EA}" destId="{8D0E5B9D-545D-48E6-A33F-42324539F175}" srcOrd="6" destOrd="0" presId="urn:microsoft.com/office/officeart/2008/layout/LinedList"/>
    <dgm:cxn modelId="{F83D47B8-00BE-40AB-88E0-E84B3D52DCFD}" type="presParOf" srcId="{0EEE30D9-2390-48D6-9568-E4717E1E92EA}" destId="{1B746EC1-2FA2-411D-8205-0B592C3A8109}" srcOrd="7" destOrd="0" presId="urn:microsoft.com/office/officeart/2008/layout/LinedList"/>
    <dgm:cxn modelId="{54238769-83BF-4AE0-98EC-744F073B6630}" type="presParOf" srcId="{1B746EC1-2FA2-411D-8205-0B592C3A8109}" destId="{A945782B-7F81-4E38-824C-FA61C1BD063C}" srcOrd="0" destOrd="0" presId="urn:microsoft.com/office/officeart/2008/layout/LinedList"/>
    <dgm:cxn modelId="{EC7620B5-AD98-4915-AC0D-7F951077385C}" type="presParOf" srcId="{1B746EC1-2FA2-411D-8205-0B592C3A8109}" destId="{F7CD09E1-E970-4423-B1F9-965FFB7A1F0B}" srcOrd="1" destOrd="0" presId="urn:microsoft.com/office/officeart/2008/layout/LinedList"/>
    <dgm:cxn modelId="{02853C79-D37D-4C63-9D95-5CE81077C87C}" type="presParOf" srcId="{0EEE30D9-2390-48D6-9568-E4717E1E92EA}" destId="{BA16BA35-855B-467A-B935-D2ED48980D7A}" srcOrd="8" destOrd="0" presId="urn:microsoft.com/office/officeart/2008/layout/LinedList"/>
    <dgm:cxn modelId="{BEBAE3E9-EF7F-4115-AE76-051A172AB4CD}" type="presParOf" srcId="{0EEE30D9-2390-48D6-9568-E4717E1E92EA}" destId="{84213E40-42C6-4421-8B02-AFF7B47021E5}" srcOrd="9" destOrd="0" presId="urn:microsoft.com/office/officeart/2008/layout/LinedList"/>
    <dgm:cxn modelId="{3C0CA19A-248E-4854-AEA8-CA183EF066B0}" type="presParOf" srcId="{84213E40-42C6-4421-8B02-AFF7B47021E5}" destId="{E32F25D8-F32D-4994-8096-0B3CEF53E280}" srcOrd="0" destOrd="0" presId="urn:microsoft.com/office/officeart/2008/layout/LinedList"/>
    <dgm:cxn modelId="{005EEAC4-E57C-457E-AF7E-CE940EF98F18}" type="presParOf" srcId="{84213E40-42C6-4421-8B02-AFF7B47021E5}" destId="{1497FC86-AC7F-44C6-8366-DE795B0E42D6}" srcOrd="1" destOrd="0" presId="urn:microsoft.com/office/officeart/2008/layout/LinedList"/>
    <dgm:cxn modelId="{917E180E-E352-4E18-8123-90B1B7A2B986}" type="presParOf" srcId="{0EEE30D9-2390-48D6-9568-E4717E1E92EA}" destId="{92C3664E-69E6-4C4C-B828-10CF30421084}" srcOrd="10" destOrd="0" presId="urn:microsoft.com/office/officeart/2008/layout/LinedList"/>
    <dgm:cxn modelId="{90951162-7906-4B4C-854D-3A2970877E39}" type="presParOf" srcId="{0EEE30D9-2390-48D6-9568-E4717E1E92EA}" destId="{F9FB0DD3-1A69-4951-A033-3BCD85155753}" srcOrd="11" destOrd="0" presId="urn:microsoft.com/office/officeart/2008/layout/LinedList"/>
    <dgm:cxn modelId="{1680D7AA-7BA9-4F32-B6D8-65478F923BA6}" type="presParOf" srcId="{F9FB0DD3-1A69-4951-A033-3BCD85155753}" destId="{E17282E0-2C0C-4CE2-92C5-C14744A46FEC}" srcOrd="0" destOrd="0" presId="urn:microsoft.com/office/officeart/2008/layout/LinedList"/>
    <dgm:cxn modelId="{0F417C00-330B-4145-BDB2-9F2A18FA3C23}" type="presParOf" srcId="{F9FB0DD3-1A69-4951-A033-3BCD85155753}" destId="{61A7C076-7C21-47E4-839E-048B07333DE8}" srcOrd="1" destOrd="0" presId="urn:microsoft.com/office/officeart/2008/layout/LinedList"/>
    <dgm:cxn modelId="{E0461502-998D-4309-82DB-A1AF76C87170}" type="presParOf" srcId="{0EEE30D9-2390-48D6-9568-E4717E1E92EA}" destId="{1ECF8EC2-01D8-4727-84D7-DB5E5D07C956}" srcOrd="12" destOrd="0" presId="urn:microsoft.com/office/officeart/2008/layout/LinedList"/>
    <dgm:cxn modelId="{F16C3FEE-F628-4C77-AF6F-3FE0025A8D44}" type="presParOf" srcId="{0EEE30D9-2390-48D6-9568-E4717E1E92EA}" destId="{2417C666-0C64-4BE0-B9F1-88FFD72F61EB}" srcOrd="13" destOrd="0" presId="urn:microsoft.com/office/officeart/2008/layout/LinedList"/>
    <dgm:cxn modelId="{FFFB4826-4CB2-4EB7-B002-A211E49EAEA3}" type="presParOf" srcId="{2417C666-0C64-4BE0-B9F1-88FFD72F61EB}" destId="{71C20FBC-BB3E-4AB1-909E-34B79800CC98}" srcOrd="0" destOrd="0" presId="urn:microsoft.com/office/officeart/2008/layout/LinedList"/>
    <dgm:cxn modelId="{0094CA92-6555-451A-B0DE-8D05516543AA}" type="presParOf" srcId="{2417C666-0C64-4BE0-B9F1-88FFD72F61EB}" destId="{B934B331-9491-4943-B0EC-F640F25D212B}" srcOrd="1" destOrd="0" presId="urn:microsoft.com/office/officeart/2008/layout/LinedList"/>
    <dgm:cxn modelId="{6AB58A03-6D6C-45A2-A04E-CF8F02AF3067}" type="presParOf" srcId="{0EEE30D9-2390-48D6-9568-E4717E1E92EA}" destId="{9D7526BC-98D8-4C7A-BABD-38488289495E}" srcOrd="14" destOrd="0" presId="urn:microsoft.com/office/officeart/2008/layout/LinedList"/>
    <dgm:cxn modelId="{81463775-C5A8-4389-900E-E48EC04F801A}" type="presParOf" srcId="{0EEE30D9-2390-48D6-9568-E4717E1E92EA}" destId="{42820CF9-F180-47CF-9E01-ACDDC9D1E1DA}" srcOrd="15" destOrd="0" presId="urn:microsoft.com/office/officeart/2008/layout/LinedList"/>
    <dgm:cxn modelId="{DA7C01BE-399B-4B99-AF80-53C41249ECB4}" type="presParOf" srcId="{42820CF9-F180-47CF-9E01-ACDDC9D1E1DA}" destId="{7449A085-38C9-4B44-98F5-364B95E589CE}" srcOrd="0" destOrd="0" presId="urn:microsoft.com/office/officeart/2008/layout/LinedList"/>
    <dgm:cxn modelId="{4581C90D-6980-4CA5-80F9-522FA0DFBDC0}" type="presParOf" srcId="{42820CF9-F180-47CF-9E01-ACDDC9D1E1DA}" destId="{C4D54995-04DA-4B9E-9A64-F9E3AB4073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EAA233-7BCC-4786-A68B-17FC10FD2A4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EBDA3FB-DEA4-4675-A7D4-76210F7DA96D}">
      <dgm:prSet/>
      <dgm:spPr/>
      <dgm:t>
        <a:bodyPr/>
        <a:lstStyle/>
        <a:p>
          <a:pPr>
            <a:defRPr cap="all"/>
          </a:pPr>
          <a:r>
            <a:rPr lang="en-US"/>
            <a:t>Problem Solving</a:t>
          </a:r>
        </a:p>
      </dgm:t>
    </dgm:pt>
    <dgm:pt modelId="{66FB4EEE-7C4F-4E7F-82DD-F6958FC37508}" type="parTrans" cxnId="{363934FA-5F73-478F-A05F-C567FC3FB9AC}">
      <dgm:prSet/>
      <dgm:spPr/>
      <dgm:t>
        <a:bodyPr/>
        <a:lstStyle/>
        <a:p>
          <a:endParaRPr lang="en-US"/>
        </a:p>
      </dgm:t>
    </dgm:pt>
    <dgm:pt modelId="{C2559810-9ADB-4344-955F-33ED7B99FD81}" type="sibTrans" cxnId="{363934FA-5F73-478F-A05F-C567FC3FB9AC}">
      <dgm:prSet/>
      <dgm:spPr/>
      <dgm:t>
        <a:bodyPr/>
        <a:lstStyle/>
        <a:p>
          <a:endParaRPr lang="en-US"/>
        </a:p>
      </dgm:t>
    </dgm:pt>
    <dgm:pt modelId="{6D6B250D-4CC7-4D05-AEB3-D335AB95381E}">
      <dgm:prSet/>
      <dgm:spPr/>
      <dgm:t>
        <a:bodyPr/>
        <a:lstStyle/>
        <a:p>
          <a:pPr>
            <a:defRPr cap="all"/>
          </a:pPr>
          <a:r>
            <a:rPr lang="en-US"/>
            <a:t>Navigating Linux</a:t>
          </a:r>
        </a:p>
      </dgm:t>
    </dgm:pt>
    <dgm:pt modelId="{F442BB2E-E9E1-4B2A-A464-65BB32D7D543}" type="parTrans" cxnId="{6A23462D-C648-454B-BD5D-3D1D2EA3B647}">
      <dgm:prSet/>
      <dgm:spPr/>
      <dgm:t>
        <a:bodyPr/>
        <a:lstStyle/>
        <a:p>
          <a:endParaRPr lang="en-US"/>
        </a:p>
      </dgm:t>
    </dgm:pt>
    <dgm:pt modelId="{24AC42DA-A2A5-468E-93F5-DE147FA5EE6A}" type="sibTrans" cxnId="{6A23462D-C648-454B-BD5D-3D1D2EA3B647}">
      <dgm:prSet/>
      <dgm:spPr/>
      <dgm:t>
        <a:bodyPr/>
        <a:lstStyle/>
        <a:p>
          <a:endParaRPr lang="en-US"/>
        </a:p>
      </dgm:t>
    </dgm:pt>
    <dgm:pt modelId="{90740B99-B7F2-40F8-96FB-E9A048C2D988}">
      <dgm:prSet/>
      <dgm:spPr/>
      <dgm:t>
        <a:bodyPr/>
        <a:lstStyle/>
        <a:p>
          <a:pPr>
            <a:defRPr cap="all"/>
          </a:pPr>
          <a:r>
            <a:rPr lang="en-US"/>
            <a:t>Ubuntu Experience</a:t>
          </a:r>
        </a:p>
      </dgm:t>
    </dgm:pt>
    <dgm:pt modelId="{467D62F0-9F8A-470B-90B8-AAA32AE1FBF7}" type="parTrans" cxnId="{CFC003E6-7324-4445-9BF9-0A88525C47B7}">
      <dgm:prSet/>
      <dgm:spPr/>
      <dgm:t>
        <a:bodyPr/>
        <a:lstStyle/>
        <a:p>
          <a:endParaRPr lang="en-US"/>
        </a:p>
      </dgm:t>
    </dgm:pt>
    <dgm:pt modelId="{BDDF4318-F068-45A3-BA45-6D68A337FDCE}" type="sibTrans" cxnId="{CFC003E6-7324-4445-9BF9-0A88525C47B7}">
      <dgm:prSet/>
      <dgm:spPr/>
      <dgm:t>
        <a:bodyPr/>
        <a:lstStyle/>
        <a:p>
          <a:endParaRPr lang="en-US"/>
        </a:p>
      </dgm:t>
    </dgm:pt>
    <dgm:pt modelId="{D6F3D5C0-6946-4EBC-9B91-D6FD3E825559}">
      <dgm:prSet/>
      <dgm:spPr/>
      <dgm:t>
        <a:bodyPr/>
        <a:lstStyle/>
        <a:p>
          <a:pPr>
            <a:defRPr cap="all"/>
          </a:pPr>
          <a:r>
            <a:rPr lang="en-US"/>
            <a:t>BASH Scripting </a:t>
          </a:r>
        </a:p>
      </dgm:t>
    </dgm:pt>
    <dgm:pt modelId="{DB71AA82-A1B2-4939-A42F-02F711C5EEA4}" type="parTrans" cxnId="{2A823E26-0D24-404E-99C4-15760228F669}">
      <dgm:prSet/>
      <dgm:spPr/>
      <dgm:t>
        <a:bodyPr/>
        <a:lstStyle/>
        <a:p>
          <a:endParaRPr lang="en-US"/>
        </a:p>
      </dgm:t>
    </dgm:pt>
    <dgm:pt modelId="{8B4BA01D-C74C-43BF-82C9-EC815F0555AA}" type="sibTrans" cxnId="{2A823E26-0D24-404E-99C4-15760228F669}">
      <dgm:prSet/>
      <dgm:spPr/>
      <dgm:t>
        <a:bodyPr/>
        <a:lstStyle/>
        <a:p>
          <a:endParaRPr lang="en-US"/>
        </a:p>
      </dgm:t>
    </dgm:pt>
    <dgm:pt modelId="{98FC1096-2970-45A3-A670-8DEF67742A92}">
      <dgm:prSet/>
      <dgm:spPr/>
      <dgm:t>
        <a:bodyPr/>
        <a:lstStyle/>
        <a:p>
          <a:pPr>
            <a:defRPr cap="all"/>
          </a:pPr>
          <a:r>
            <a:rPr lang="en-US"/>
            <a:t>Presentation Skills</a:t>
          </a:r>
        </a:p>
      </dgm:t>
    </dgm:pt>
    <dgm:pt modelId="{BEFF3053-B801-480D-8462-0EC35FCE4D64}" type="parTrans" cxnId="{78F73F89-5C3C-4CDF-8D9D-09D6256B34AF}">
      <dgm:prSet/>
      <dgm:spPr/>
      <dgm:t>
        <a:bodyPr/>
        <a:lstStyle/>
        <a:p>
          <a:endParaRPr lang="en-US"/>
        </a:p>
      </dgm:t>
    </dgm:pt>
    <dgm:pt modelId="{6D5051EB-ED94-4DFA-8BDC-66B61C2B2994}" type="sibTrans" cxnId="{78F73F89-5C3C-4CDF-8D9D-09D6256B34AF}">
      <dgm:prSet/>
      <dgm:spPr/>
      <dgm:t>
        <a:bodyPr/>
        <a:lstStyle/>
        <a:p>
          <a:endParaRPr lang="en-US"/>
        </a:p>
      </dgm:t>
    </dgm:pt>
    <dgm:pt modelId="{289967E7-4D79-4DC6-A18B-FE2ACBB3BFFE}" type="pres">
      <dgm:prSet presAssocID="{ACEAA233-7BCC-4786-A68B-17FC10FD2A4A}" presName="root" presStyleCnt="0">
        <dgm:presLayoutVars>
          <dgm:dir/>
          <dgm:resizeHandles val="exact"/>
        </dgm:presLayoutVars>
      </dgm:prSet>
      <dgm:spPr/>
    </dgm:pt>
    <dgm:pt modelId="{3C58DAF9-3CA8-4378-97C3-DB8F5D7D6BE7}" type="pres">
      <dgm:prSet presAssocID="{BEBDA3FB-DEA4-4675-A7D4-76210F7DA96D}" presName="compNode" presStyleCnt="0"/>
      <dgm:spPr/>
    </dgm:pt>
    <dgm:pt modelId="{FE7D3E2D-FD0B-4E62-A529-C262E6CFB48F}" type="pres">
      <dgm:prSet presAssocID="{BEBDA3FB-DEA4-4675-A7D4-76210F7DA96D}" presName="iconBgRect" presStyleLbl="bgShp" presStyleIdx="0" presStyleCnt="5"/>
      <dgm:spPr/>
    </dgm:pt>
    <dgm:pt modelId="{17D59295-4FC7-4D29-AEFC-CD3449418DEB}" type="pres">
      <dgm:prSet presAssocID="{BEBDA3FB-DEA4-4675-A7D4-76210F7DA96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C6D1633-FD76-4601-B40C-0BEF05F4838B}" type="pres">
      <dgm:prSet presAssocID="{BEBDA3FB-DEA4-4675-A7D4-76210F7DA96D}" presName="spaceRect" presStyleCnt="0"/>
      <dgm:spPr/>
    </dgm:pt>
    <dgm:pt modelId="{98D5E8CD-7DF9-45E2-AE41-D7FCAC4E0360}" type="pres">
      <dgm:prSet presAssocID="{BEBDA3FB-DEA4-4675-A7D4-76210F7DA96D}" presName="textRect" presStyleLbl="revTx" presStyleIdx="0" presStyleCnt="5">
        <dgm:presLayoutVars>
          <dgm:chMax val="1"/>
          <dgm:chPref val="1"/>
        </dgm:presLayoutVars>
      </dgm:prSet>
      <dgm:spPr/>
    </dgm:pt>
    <dgm:pt modelId="{73A92A7A-C568-48BA-961D-7D754E9609FF}" type="pres">
      <dgm:prSet presAssocID="{C2559810-9ADB-4344-955F-33ED7B99FD81}" presName="sibTrans" presStyleCnt="0"/>
      <dgm:spPr/>
    </dgm:pt>
    <dgm:pt modelId="{8E267173-B72B-408D-9710-8820F102C292}" type="pres">
      <dgm:prSet presAssocID="{6D6B250D-4CC7-4D05-AEB3-D335AB95381E}" presName="compNode" presStyleCnt="0"/>
      <dgm:spPr/>
    </dgm:pt>
    <dgm:pt modelId="{607AA02C-07D5-413E-9988-B9479F850490}" type="pres">
      <dgm:prSet presAssocID="{6D6B250D-4CC7-4D05-AEB3-D335AB95381E}" presName="iconBgRect" presStyleLbl="bgShp" presStyleIdx="1" presStyleCnt="5"/>
      <dgm:spPr/>
    </dgm:pt>
    <dgm:pt modelId="{5BE271C4-62CC-41FA-BD5A-7E6E759547B2}" type="pres">
      <dgm:prSet presAssocID="{6D6B250D-4CC7-4D05-AEB3-D335AB95381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936DEDBC-3D88-4F11-BB43-FEF78E6D407D}" type="pres">
      <dgm:prSet presAssocID="{6D6B250D-4CC7-4D05-AEB3-D335AB95381E}" presName="spaceRect" presStyleCnt="0"/>
      <dgm:spPr/>
    </dgm:pt>
    <dgm:pt modelId="{9CCFCD84-C33F-4E8C-8F98-10E6D39C3D16}" type="pres">
      <dgm:prSet presAssocID="{6D6B250D-4CC7-4D05-AEB3-D335AB95381E}" presName="textRect" presStyleLbl="revTx" presStyleIdx="1" presStyleCnt="5">
        <dgm:presLayoutVars>
          <dgm:chMax val="1"/>
          <dgm:chPref val="1"/>
        </dgm:presLayoutVars>
      </dgm:prSet>
      <dgm:spPr/>
    </dgm:pt>
    <dgm:pt modelId="{E968ED70-63BF-4323-A812-7225712D1FEA}" type="pres">
      <dgm:prSet presAssocID="{24AC42DA-A2A5-468E-93F5-DE147FA5EE6A}" presName="sibTrans" presStyleCnt="0"/>
      <dgm:spPr/>
    </dgm:pt>
    <dgm:pt modelId="{2E942970-2255-40B7-B419-8E33C5F2DF7D}" type="pres">
      <dgm:prSet presAssocID="{90740B99-B7F2-40F8-96FB-E9A048C2D988}" presName="compNode" presStyleCnt="0"/>
      <dgm:spPr/>
    </dgm:pt>
    <dgm:pt modelId="{BE57EFD3-6953-4AD7-AFCD-6E333BD3BB4A}" type="pres">
      <dgm:prSet presAssocID="{90740B99-B7F2-40F8-96FB-E9A048C2D988}" presName="iconBgRect" presStyleLbl="bgShp" presStyleIdx="2" presStyleCnt="5"/>
      <dgm:spPr/>
    </dgm:pt>
    <dgm:pt modelId="{BCC57A8E-7D2D-4509-9E06-12FEE967626A}" type="pres">
      <dgm:prSet presAssocID="{90740B99-B7F2-40F8-96FB-E9A048C2D98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683DBE6-0778-4263-A835-2BD3AC5ECCA2}" type="pres">
      <dgm:prSet presAssocID="{90740B99-B7F2-40F8-96FB-E9A048C2D988}" presName="spaceRect" presStyleCnt="0"/>
      <dgm:spPr/>
    </dgm:pt>
    <dgm:pt modelId="{3A0E7BAE-4752-4AD7-9446-BB32F78E86DC}" type="pres">
      <dgm:prSet presAssocID="{90740B99-B7F2-40F8-96FB-E9A048C2D988}" presName="textRect" presStyleLbl="revTx" presStyleIdx="2" presStyleCnt="5">
        <dgm:presLayoutVars>
          <dgm:chMax val="1"/>
          <dgm:chPref val="1"/>
        </dgm:presLayoutVars>
      </dgm:prSet>
      <dgm:spPr/>
    </dgm:pt>
    <dgm:pt modelId="{B16605D4-C3EA-4E74-BC5F-78D1A1CC6408}" type="pres">
      <dgm:prSet presAssocID="{BDDF4318-F068-45A3-BA45-6D68A337FDCE}" presName="sibTrans" presStyleCnt="0"/>
      <dgm:spPr/>
    </dgm:pt>
    <dgm:pt modelId="{4D5E6F59-4121-4273-BCC8-137678AE039A}" type="pres">
      <dgm:prSet presAssocID="{D6F3D5C0-6946-4EBC-9B91-D6FD3E825559}" presName="compNode" presStyleCnt="0"/>
      <dgm:spPr/>
    </dgm:pt>
    <dgm:pt modelId="{C8658828-8618-4933-B65D-2956417836B2}" type="pres">
      <dgm:prSet presAssocID="{D6F3D5C0-6946-4EBC-9B91-D6FD3E825559}" presName="iconBgRect" presStyleLbl="bgShp" presStyleIdx="3" presStyleCnt="5"/>
      <dgm:spPr/>
    </dgm:pt>
    <dgm:pt modelId="{76AB5422-E36C-450E-834E-EE463C312C96}" type="pres">
      <dgm:prSet presAssocID="{D6F3D5C0-6946-4EBC-9B91-D6FD3E82555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md(terminal)"/>
        </a:ext>
      </dgm:extLst>
    </dgm:pt>
    <dgm:pt modelId="{8197BA7B-EF10-4929-9269-0533FF48AF53}" type="pres">
      <dgm:prSet presAssocID="{D6F3D5C0-6946-4EBC-9B91-D6FD3E825559}" presName="spaceRect" presStyleCnt="0"/>
      <dgm:spPr/>
    </dgm:pt>
    <dgm:pt modelId="{CD5AD98F-4205-49FD-A058-7987E7730E12}" type="pres">
      <dgm:prSet presAssocID="{D6F3D5C0-6946-4EBC-9B91-D6FD3E825559}" presName="textRect" presStyleLbl="revTx" presStyleIdx="3" presStyleCnt="5">
        <dgm:presLayoutVars>
          <dgm:chMax val="1"/>
          <dgm:chPref val="1"/>
        </dgm:presLayoutVars>
      </dgm:prSet>
      <dgm:spPr/>
    </dgm:pt>
    <dgm:pt modelId="{8C2AABC3-15DF-4287-ABB3-7C83D4F8742B}" type="pres">
      <dgm:prSet presAssocID="{8B4BA01D-C74C-43BF-82C9-EC815F0555AA}" presName="sibTrans" presStyleCnt="0"/>
      <dgm:spPr/>
    </dgm:pt>
    <dgm:pt modelId="{88907293-14C0-443E-8008-11F6B97AD095}" type="pres">
      <dgm:prSet presAssocID="{98FC1096-2970-45A3-A670-8DEF67742A92}" presName="compNode" presStyleCnt="0"/>
      <dgm:spPr/>
    </dgm:pt>
    <dgm:pt modelId="{E4047BFF-3E7C-48B0-AE1A-326601B7F8DD}" type="pres">
      <dgm:prSet presAssocID="{98FC1096-2970-45A3-A670-8DEF67742A92}" presName="iconBgRect" presStyleLbl="bgShp" presStyleIdx="4" presStyleCnt="5"/>
      <dgm:spPr/>
    </dgm:pt>
    <dgm:pt modelId="{45476B96-E77A-480A-A458-1519DF1B982A}" type="pres">
      <dgm:prSet presAssocID="{98FC1096-2970-45A3-A670-8DEF67742A9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07CECC2-EBB3-427C-9303-CD527A3798D1}" type="pres">
      <dgm:prSet presAssocID="{98FC1096-2970-45A3-A670-8DEF67742A92}" presName="spaceRect" presStyleCnt="0"/>
      <dgm:spPr/>
    </dgm:pt>
    <dgm:pt modelId="{7AD7EE68-6083-4F32-9F6A-7D629401D180}" type="pres">
      <dgm:prSet presAssocID="{98FC1096-2970-45A3-A670-8DEF67742A9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A823E26-0D24-404E-99C4-15760228F669}" srcId="{ACEAA233-7BCC-4786-A68B-17FC10FD2A4A}" destId="{D6F3D5C0-6946-4EBC-9B91-D6FD3E825559}" srcOrd="3" destOrd="0" parTransId="{DB71AA82-A1B2-4939-A42F-02F711C5EEA4}" sibTransId="{8B4BA01D-C74C-43BF-82C9-EC815F0555AA}"/>
    <dgm:cxn modelId="{6A23462D-C648-454B-BD5D-3D1D2EA3B647}" srcId="{ACEAA233-7BCC-4786-A68B-17FC10FD2A4A}" destId="{6D6B250D-4CC7-4D05-AEB3-D335AB95381E}" srcOrd="1" destOrd="0" parTransId="{F442BB2E-E9E1-4B2A-A464-65BB32D7D543}" sibTransId="{24AC42DA-A2A5-468E-93F5-DE147FA5EE6A}"/>
    <dgm:cxn modelId="{FD300A37-0F69-4D1C-BD11-EAE0A0C0AC90}" type="presOf" srcId="{90740B99-B7F2-40F8-96FB-E9A048C2D988}" destId="{3A0E7BAE-4752-4AD7-9446-BB32F78E86DC}" srcOrd="0" destOrd="0" presId="urn:microsoft.com/office/officeart/2018/5/layout/IconCircleLabelList"/>
    <dgm:cxn modelId="{F29F1C45-1FFC-49DF-BB8C-A831B058DF85}" type="presOf" srcId="{98FC1096-2970-45A3-A670-8DEF67742A92}" destId="{7AD7EE68-6083-4F32-9F6A-7D629401D180}" srcOrd="0" destOrd="0" presId="urn:microsoft.com/office/officeart/2018/5/layout/IconCircleLabelList"/>
    <dgm:cxn modelId="{78F73F89-5C3C-4CDF-8D9D-09D6256B34AF}" srcId="{ACEAA233-7BCC-4786-A68B-17FC10FD2A4A}" destId="{98FC1096-2970-45A3-A670-8DEF67742A92}" srcOrd="4" destOrd="0" parTransId="{BEFF3053-B801-480D-8462-0EC35FCE4D64}" sibTransId="{6D5051EB-ED94-4DFA-8BDC-66B61C2B2994}"/>
    <dgm:cxn modelId="{E78DE4AB-9DF6-45A8-B1D3-D4F79FBFFC10}" type="presOf" srcId="{D6F3D5C0-6946-4EBC-9B91-D6FD3E825559}" destId="{CD5AD98F-4205-49FD-A058-7987E7730E12}" srcOrd="0" destOrd="0" presId="urn:microsoft.com/office/officeart/2018/5/layout/IconCircleLabelList"/>
    <dgm:cxn modelId="{344ED0B5-29C4-4ED0-927E-6FE6930689E9}" type="presOf" srcId="{BEBDA3FB-DEA4-4675-A7D4-76210F7DA96D}" destId="{98D5E8CD-7DF9-45E2-AE41-D7FCAC4E0360}" srcOrd="0" destOrd="0" presId="urn:microsoft.com/office/officeart/2018/5/layout/IconCircleLabelList"/>
    <dgm:cxn modelId="{4E888BC3-9D3F-4BC7-9BFB-6669A1007A24}" type="presOf" srcId="{ACEAA233-7BCC-4786-A68B-17FC10FD2A4A}" destId="{289967E7-4D79-4DC6-A18B-FE2ACBB3BFFE}" srcOrd="0" destOrd="0" presId="urn:microsoft.com/office/officeart/2018/5/layout/IconCircleLabelList"/>
    <dgm:cxn modelId="{8FC3EBD9-A183-4C2C-847A-0B7FB9D141FD}" type="presOf" srcId="{6D6B250D-4CC7-4D05-AEB3-D335AB95381E}" destId="{9CCFCD84-C33F-4E8C-8F98-10E6D39C3D16}" srcOrd="0" destOrd="0" presId="urn:microsoft.com/office/officeart/2018/5/layout/IconCircleLabelList"/>
    <dgm:cxn modelId="{CFC003E6-7324-4445-9BF9-0A88525C47B7}" srcId="{ACEAA233-7BCC-4786-A68B-17FC10FD2A4A}" destId="{90740B99-B7F2-40F8-96FB-E9A048C2D988}" srcOrd="2" destOrd="0" parTransId="{467D62F0-9F8A-470B-90B8-AAA32AE1FBF7}" sibTransId="{BDDF4318-F068-45A3-BA45-6D68A337FDCE}"/>
    <dgm:cxn modelId="{363934FA-5F73-478F-A05F-C567FC3FB9AC}" srcId="{ACEAA233-7BCC-4786-A68B-17FC10FD2A4A}" destId="{BEBDA3FB-DEA4-4675-A7D4-76210F7DA96D}" srcOrd="0" destOrd="0" parTransId="{66FB4EEE-7C4F-4E7F-82DD-F6958FC37508}" sibTransId="{C2559810-9ADB-4344-955F-33ED7B99FD81}"/>
    <dgm:cxn modelId="{75BDFF3E-C668-40C5-BBD8-DF6A39AB101C}" type="presParOf" srcId="{289967E7-4D79-4DC6-A18B-FE2ACBB3BFFE}" destId="{3C58DAF9-3CA8-4378-97C3-DB8F5D7D6BE7}" srcOrd="0" destOrd="0" presId="urn:microsoft.com/office/officeart/2018/5/layout/IconCircleLabelList"/>
    <dgm:cxn modelId="{C016E05B-A611-4372-BE6E-DE81DA5EB183}" type="presParOf" srcId="{3C58DAF9-3CA8-4378-97C3-DB8F5D7D6BE7}" destId="{FE7D3E2D-FD0B-4E62-A529-C262E6CFB48F}" srcOrd="0" destOrd="0" presId="urn:microsoft.com/office/officeart/2018/5/layout/IconCircleLabelList"/>
    <dgm:cxn modelId="{42D32CE3-56DC-4731-835F-915F65C62DEE}" type="presParOf" srcId="{3C58DAF9-3CA8-4378-97C3-DB8F5D7D6BE7}" destId="{17D59295-4FC7-4D29-AEFC-CD3449418DEB}" srcOrd="1" destOrd="0" presId="urn:microsoft.com/office/officeart/2018/5/layout/IconCircleLabelList"/>
    <dgm:cxn modelId="{BF4300B4-588D-41F4-93DD-EEE4071059B2}" type="presParOf" srcId="{3C58DAF9-3CA8-4378-97C3-DB8F5D7D6BE7}" destId="{1C6D1633-FD76-4601-B40C-0BEF05F4838B}" srcOrd="2" destOrd="0" presId="urn:microsoft.com/office/officeart/2018/5/layout/IconCircleLabelList"/>
    <dgm:cxn modelId="{AECBDD63-F2C5-463E-860A-3736B91302CF}" type="presParOf" srcId="{3C58DAF9-3CA8-4378-97C3-DB8F5D7D6BE7}" destId="{98D5E8CD-7DF9-45E2-AE41-D7FCAC4E0360}" srcOrd="3" destOrd="0" presId="urn:microsoft.com/office/officeart/2018/5/layout/IconCircleLabelList"/>
    <dgm:cxn modelId="{85F9940A-BCAE-43E9-A3AA-394728F1319C}" type="presParOf" srcId="{289967E7-4D79-4DC6-A18B-FE2ACBB3BFFE}" destId="{73A92A7A-C568-48BA-961D-7D754E9609FF}" srcOrd="1" destOrd="0" presId="urn:microsoft.com/office/officeart/2018/5/layout/IconCircleLabelList"/>
    <dgm:cxn modelId="{4A036CBA-0152-4D71-82B1-AF41C04FDF28}" type="presParOf" srcId="{289967E7-4D79-4DC6-A18B-FE2ACBB3BFFE}" destId="{8E267173-B72B-408D-9710-8820F102C292}" srcOrd="2" destOrd="0" presId="urn:microsoft.com/office/officeart/2018/5/layout/IconCircleLabelList"/>
    <dgm:cxn modelId="{FD2BC56F-B4F9-40C9-B9A5-153F1772AB71}" type="presParOf" srcId="{8E267173-B72B-408D-9710-8820F102C292}" destId="{607AA02C-07D5-413E-9988-B9479F850490}" srcOrd="0" destOrd="0" presId="urn:microsoft.com/office/officeart/2018/5/layout/IconCircleLabelList"/>
    <dgm:cxn modelId="{2CB50331-9B09-4425-9410-D95F666F1812}" type="presParOf" srcId="{8E267173-B72B-408D-9710-8820F102C292}" destId="{5BE271C4-62CC-41FA-BD5A-7E6E759547B2}" srcOrd="1" destOrd="0" presId="urn:microsoft.com/office/officeart/2018/5/layout/IconCircleLabelList"/>
    <dgm:cxn modelId="{2296C644-BC97-4748-B457-4999D212F0FC}" type="presParOf" srcId="{8E267173-B72B-408D-9710-8820F102C292}" destId="{936DEDBC-3D88-4F11-BB43-FEF78E6D407D}" srcOrd="2" destOrd="0" presId="urn:microsoft.com/office/officeart/2018/5/layout/IconCircleLabelList"/>
    <dgm:cxn modelId="{3E4E92DE-3326-4F23-BB00-4D9E6E2242B3}" type="presParOf" srcId="{8E267173-B72B-408D-9710-8820F102C292}" destId="{9CCFCD84-C33F-4E8C-8F98-10E6D39C3D16}" srcOrd="3" destOrd="0" presId="urn:microsoft.com/office/officeart/2018/5/layout/IconCircleLabelList"/>
    <dgm:cxn modelId="{9584296D-F467-4E40-8EAD-B56A68AEF68A}" type="presParOf" srcId="{289967E7-4D79-4DC6-A18B-FE2ACBB3BFFE}" destId="{E968ED70-63BF-4323-A812-7225712D1FEA}" srcOrd="3" destOrd="0" presId="urn:microsoft.com/office/officeart/2018/5/layout/IconCircleLabelList"/>
    <dgm:cxn modelId="{0A93B748-8840-4156-8FDF-C8C35DC016C9}" type="presParOf" srcId="{289967E7-4D79-4DC6-A18B-FE2ACBB3BFFE}" destId="{2E942970-2255-40B7-B419-8E33C5F2DF7D}" srcOrd="4" destOrd="0" presId="urn:microsoft.com/office/officeart/2018/5/layout/IconCircleLabelList"/>
    <dgm:cxn modelId="{45342280-F84F-4353-B393-9279A0B990B8}" type="presParOf" srcId="{2E942970-2255-40B7-B419-8E33C5F2DF7D}" destId="{BE57EFD3-6953-4AD7-AFCD-6E333BD3BB4A}" srcOrd="0" destOrd="0" presId="urn:microsoft.com/office/officeart/2018/5/layout/IconCircleLabelList"/>
    <dgm:cxn modelId="{3E1903C0-93B1-4AF9-9640-CA3BA37618C4}" type="presParOf" srcId="{2E942970-2255-40B7-B419-8E33C5F2DF7D}" destId="{BCC57A8E-7D2D-4509-9E06-12FEE967626A}" srcOrd="1" destOrd="0" presId="urn:microsoft.com/office/officeart/2018/5/layout/IconCircleLabelList"/>
    <dgm:cxn modelId="{07EDB0B7-8DB1-46B6-8752-20DC7FB288BE}" type="presParOf" srcId="{2E942970-2255-40B7-B419-8E33C5F2DF7D}" destId="{C683DBE6-0778-4263-A835-2BD3AC5ECCA2}" srcOrd="2" destOrd="0" presId="urn:microsoft.com/office/officeart/2018/5/layout/IconCircleLabelList"/>
    <dgm:cxn modelId="{315E68BE-C47D-40D4-8E40-9E3F7D11580F}" type="presParOf" srcId="{2E942970-2255-40B7-B419-8E33C5F2DF7D}" destId="{3A0E7BAE-4752-4AD7-9446-BB32F78E86DC}" srcOrd="3" destOrd="0" presId="urn:microsoft.com/office/officeart/2018/5/layout/IconCircleLabelList"/>
    <dgm:cxn modelId="{9BEF4B7D-6A63-4FAF-A4F8-F7F527398CDE}" type="presParOf" srcId="{289967E7-4D79-4DC6-A18B-FE2ACBB3BFFE}" destId="{B16605D4-C3EA-4E74-BC5F-78D1A1CC6408}" srcOrd="5" destOrd="0" presId="urn:microsoft.com/office/officeart/2018/5/layout/IconCircleLabelList"/>
    <dgm:cxn modelId="{4B3BA195-9ADB-4909-AC41-92E9C5E0F0A1}" type="presParOf" srcId="{289967E7-4D79-4DC6-A18B-FE2ACBB3BFFE}" destId="{4D5E6F59-4121-4273-BCC8-137678AE039A}" srcOrd="6" destOrd="0" presId="urn:microsoft.com/office/officeart/2018/5/layout/IconCircleLabelList"/>
    <dgm:cxn modelId="{2259DBB5-1857-42F6-A5EA-7D41A4954BBB}" type="presParOf" srcId="{4D5E6F59-4121-4273-BCC8-137678AE039A}" destId="{C8658828-8618-4933-B65D-2956417836B2}" srcOrd="0" destOrd="0" presId="urn:microsoft.com/office/officeart/2018/5/layout/IconCircleLabelList"/>
    <dgm:cxn modelId="{A05CFFD2-7A6E-4E2D-9C2A-9BE8F3E962DE}" type="presParOf" srcId="{4D5E6F59-4121-4273-BCC8-137678AE039A}" destId="{76AB5422-E36C-450E-834E-EE463C312C96}" srcOrd="1" destOrd="0" presId="urn:microsoft.com/office/officeart/2018/5/layout/IconCircleLabelList"/>
    <dgm:cxn modelId="{A476BA11-4385-4D16-AFA4-A6B8B25B224B}" type="presParOf" srcId="{4D5E6F59-4121-4273-BCC8-137678AE039A}" destId="{8197BA7B-EF10-4929-9269-0533FF48AF53}" srcOrd="2" destOrd="0" presId="urn:microsoft.com/office/officeart/2018/5/layout/IconCircleLabelList"/>
    <dgm:cxn modelId="{C621C563-39BB-44EA-9957-53C598A63EE0}" type="presParOf" srcId="{4D5E6F59-4121-4273-BCC8-137678AE039A}" destId="{CD5AD98F-4205-49FD-A058-7987E7730E12}" srcOrd="3" destOrd="0" presId="urn:microsoft.com/office/officeart/2018/5/layout/IconCircleLabelList"/>
    <dgm:cxn modelId="{5B42E8C4-C650-4ECC-AC90-C99EBEED47E3}" type="presParOf" srcId="{289967E7-4D79-4DC6-A18B-FE2ACBB3BFFE}" destId="{8C2AABC3-15DF-4287-ABB3-7C83D4F8742B}" srcOrd="7" destOrd="0" presId="urn:microsoft.com/office/officeart/2018/5/layout/IconCircleLabelList"/>
    <dgm:cxn modelId="{D3A42AF4-EA81-4728-9D64-76D5F0DB7E86}" type="presParOf" srcId="{289967E7-4D79-4DC6-A18B-FE2ACBB3BFFE}" destId="{88907293-14C0-443E-8008-11F6B97AD095}" srcOrd="8" destOrd="0" presId="urn:microsoft.com/office/officeart/2018/5/layout/IconCircleLabelList"/>
    <dgm:cxn modelId="{B40849DA-8125-45FB-9242-1BF098CDCA08}" type="presParOf" srcId="{88907293-14C0-443E-8008-11F6B97AD095}" destId="{E4047BFF-3E7C-48B0-AE1A-326601B7F8DD}" srcOrd="0" destOrd="0" presId="urn:microsoft.com/office/officeart/2018/5/layout/IconCircleLabelList"/>
    <dgm:cxn modelId="{F502BABE-D71A-480C-927D-39618DA60376}" type="presParOf" srcId="{88907293-14C0-443E-8008-11F6B97AD095}" destId="{45476B96-E77A-480A-A458-1519DF1B982A}" srcOrd="1" destOrd="0" presId="urn:microsoft.com/office/officeart/2018/5/layout/IconCircleLabelList"/>
    <dgm:cxn modelId="{DC8BF383-C9F4-4270-831A-00713AEB29B6}" type="presParOf" srcId="{88907293-14C0-443E-8008-11F6B97AD095}" destId="{C07CECC2-EBB3-427C-9303-CD527A3798D1}" srcOrd="2" destOrd="0" presId="urn:microsoft.com/office/officeart/2018/5/layout/IconCircleLabelList"/>
    <dgm:cxn modelId="{3C24450A-9A8F-47F2-B8D0-A405FBB05D26}" type="presParOf" srcId="{88907293-14C0-443E-8008-11F6B97AD095}" destId="{7AD7EE68-6083-4F32-9F6A-7D629401D18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4599C-D07B-423A-84B6-94B65C05E172}" type="doc">
      <dgm:prSet loTypeId="urn:microsoft.com/office/officeart/2005/8/layout/process4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8EEB91-F51C-49EC-909A-EF8F1A9C31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I learned a lot in this course, and I look forward to implementing it in my career.  Of the topics we covered in this class I enjoyed learning command line instructions regarding user and group management, but I believe the skill that will be immediately the most useful will be having learned filesystem hierarchy.  </a:t>
          </a:r>
        </a:p>
      </dgm:t>
    </dgm:pt>
    <dgm:pt modelId="{1E58DC6E-D22A-472B-B642-0CDC4D52E8C3}" type="parTrans" cxnId="{227A9EF9-35B0-482D-8B46-7773950B7D25}">
      <dgm:prSet/>
      <dgm:spPr/>
      <dgm:t>
        <a:bodyPr/>
        <a:lstStyle/>
        <a:p>
          <a:endParaRPr lang="en-US"/>
        </a:p>
      </dgm:t>
    </dgm:pt>
    <dgm:pt modelId="{CE63754C-031E-4D10-A41D-47CBC45D388E}" type="sibTrans" cxnId="{227A9EF9-35B0-482D-8B46-7773950B7D25}">
      <dgm:prSet/>
      <dgm:spPr/>
      <dgm:t>
        <a:bodyPr/>
        <a:lstStyle/>
        <a:p>
          <a:endParaRPr lang="en-US"/>
        </a:p>
      </dgm:t>
    </dgm:pt>
    <dgm:pt modelId="{2B019A08-50BE-488E-AA2E-3F6EEE10D2B6}" type="pres">
      <dgm:prSet presAssocID="{2244599C-D07B-423A-84B6-94B65C05E172}" presName="Name0" presStyleCnt="0">
        <dgm:presLayoutVars>
          <dgm:dir/>
          <dgm:animLvl val="lvl"/>
          <dgm:resizeHandles val="exact"/>
        </dgm:presLayoutVars>
      </dgm:prSet>
      <dgm:spPr/>
    </dgm:pt>
    <dgm:pt modelId="{5D372D21-06F5-49C3-9F94-6B9B5079DF7E}" type="pres">
      <dgm:prSet presAssocID="{7C8EEB91-F51C-49EC-909A-EF8F1A9C3194}" presName="boxAndChildren" presStyleCnt="0"/>
      <dgm:spPr/>
    </dgm:pt>
    <dgm:pt modelId="{981BA249-5BFF-41D2-BAE9-3A74D6B101A5}" type="pres">
      <dgm:prSet presAssocID="{7C8EEB91-F51C-49EC-909A-EF8F1A9C3194}" presName="parentTextBox" presStyleLbl="node1" presStyleIdx="0" presStyleCnt="1"/>
      <dgm:spPr/>
    </dgm:pt>
  </dgm:ptLst>
  <dgm:cxnLst>
    <dgm:cxn modelId="{D3F71287-9AF8-4B01-9C42-C1296034C5F9}" type="presOf" srcId="{7C8EEB91-F51C-49EC-909A-EF8F1A9C3194}" destId="{981BA249-5BFF-41D2-BAE9-3A74D6B101A5}" srcOrd="0" destOrd="0" presId="urn:microsoft.com/office/officeart/2005/8/layout/process4"/>
    <dgm:cxn modelId="{A9D01DCA-B4FD-4DDA-AAB9-2D40F02E6BBC}" type="presOf" srcId="{2244599C-D07B-423A-84B6-94B65C05E172}" destId="{2B019A08-50BE-488E-AA2E-3F6EEE10D2B6}" srcOrd="0" destOrd="0" presId="urn:microsoft.com/office/officeart/2005/8/layout/process4"/>
    <dgm:cxn modelId="{227A9EF9-35B0-482D-8B46-7773950B7D25}" srcId="{2244599C-D07B-423A-84B6-94B65C05E172}" destId="{7C8EEB91-F51C-49EC-909A-EF8F1A9C3194}" srcOrd="0" destOrd="0" parTransId="{1E58DC6E-D22A-472B-B642-0CDC4D52E8C3}" sibTransId="{CE63754C-031E-4D10-A41D-47CBC45D388E}"/>
    <dgm:cxn modelId="{0A9FE5BC-0BBD-4830-8B8C-AF806AFE6379}" type="presParOf" srcId="{2B019A08-50BE-488E-AA2E-3F6EEE10D2B6}" destId="{5D372D21-06F5-49C3-9F94-6B9B5079DF7E}" srcOrd="0" destOrd="0" presId="urn:microsoft.com/office/officeart/2005/8/layout/process4"/>
    <dgm:cxn modelId="{FD6FA80D-C080-49E7-B9A3-505A469DDB2B}" type="presParOf" srcId="{5D372D21-06F5-49C3-9F94-6B9B5079DF7E}" destId="{981BA249-5BFF-41D2-BAE9-3A74D6B101A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4D63B-5B49-4311-9382-36CF9071988F}">
      <dsp:nvSpPr>
        <dsp:cNvPr id="0" name=""/>
        <dsp:cNvSpPr/>
      </dsp:nvSpPr>
      <dsp:spPr>
        <a:xfrm>
          <a:off x="0" y="0"/>
          <a:ext cx="5322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4B804-F5C6-416C-B04D-FF7EEF4EBA7D}">
      <dsp:nvSpPr>
        <dsp:cNvPr id="0" name=""/>
        <dsp:cNvSpPr/>
      </dsp:nvSpPr>
      <dsp:spPr>
        <a:xfrm>
          <a:off x="0" y="0"/>
          <a:ext cx="5322888" cy="52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1. What is the IP address of your Ubuntu machine?</a:t>
          </a:r>
        </a:p>
      </dsp:txBody>
      <dsp:txXfrm>
        <a:off x="0" y="0"/>
        <a:ext cx="5322888" cy="522882"/>
      </dsp:txXfrm>
    </dsp:sp>
    <dsp:sp modelId="{472EF873-9398-49F4-88E7-F76116DB3760}">
      <dsp:nvSpPr>
        <dsp:cNvPr id="0" name=""/>
        <dsp:cNvSpPr/>
      </dsp:nvSpPr>
      <dsp:spPr>
        <a:xfrm>
          <a:off x="0" y="522882"/>
          <a:ext cx="5322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BF221-9AA4-4C4E-A0FC-42AB8E82B9CF}">
      <dsp:nvSpPr>
        <dsp:cNvPr id="0" name=""/>
        <dsp:cNvSpPr/>
      </dsp:nvSpPr>
      <dsp:spPr>
        <a:xfrm>
          <a:off x="0" y="522882"/>
          <a:ext cx="5322888" cy="52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		192.168.1.104/24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522882"/>
        <a:ext cx="5322888" cy="522882"/>
      </dsp:txXfrm>
    </dsp:sp>
    <dsp:sp modelId="{ECFF39F7-A006-4418-9BA9-D9D576771F53}">
      <dsp:nvSpPr>
        <dsp:cNvPr id="0" name=""/>
        <dsp:cNvSpPr/>
      </dsp:nvSpPr>
      <dsp:spPr>
        <a:xfrm>
          <a:off x="0" y="1045765"/>
          <a:ext cx="5322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BF1A0-78E8-4EFF-8CD8-5D07D397A48E}">
      <dsp:nvSpPr>
        <dsp:cNvPr id="0" name=""/>
        <dsp:cNvSpPr/>
      </dsp:nvSpPr>
      <dsp:spPr>
        <a:xfrm>
          <a:off x="0" y="1045765"/>
          <a:ext cx="5322888" cy="52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2. What is the IP address of its default gateway?</a:t>
          </a:r>
        </a:p>
      </dsp:txBody>
      <dsp:txXfrm>
        <a:off x="0" y="1045765"/>
        <a:ext cx="5322888" cy="522882"/>
      </dsp:txXfrm>
    </dsp:sp>
    <dsp:sp modelId="{8D0E5B9D-545D-48E6-A33F-42324539F175}">
      <dsp:nvSpPr>
        <dsp:cNvPr id="0" name=""/>
        <dsp:cNvSpPr/>
      </dsp:nvSpPr>
      <dsp:spPr>
        <a:xfrm>
          <a:off x="0" y="1568648"/>
          <a:ext cx="5322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5782B-7F81-4E38-824C-FA61C1BD063C}">
      <dsp:nvSpPr>
        <dsp:cNvPr id="0" name=""/>
        <dsp:cNvSpPr/>
      </dsp:nvSpPr>
      <dsp:spPr>
        <a:xfrm>
          <a:off x="0" y="1568648"/>
          <a:ext cx="5322888" cy="52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		192.168.1.1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1568648"/>
        <a:ext cx="5322888" cy="522882"/>
      </dsp:txXfrm>
    </dsp:sp>
    <dsp:sp modelId="{BA16BA35-855B-467A-B935-D2ED48980D7A}">
      <dsp:nvSpPr>
        <dsp:cNvPr id="0" name=""/>
        <dsp:cNvSpPr/>
      </dsp:nvSpPr>
      <dsp:spPr>
        <a:xfrm>
          <a:off x="0" y="2091530"/>
          <a:ext cx="5322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F25D8-F32D-4994-8096-0B3CEF53E280}">
      <dsp:nvSpPr>
        <dsp:cNvPr id="0" name=""/>
        <dsp:cNvSpPr/>
      </dsp:nvSpPr>
      <dsp:spPr>
        <a:xfrm>
          <a:off x="0" y="2091531"/>
          <a:ext cx="5322888" cy="52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3. What is the IP address of its DHCP server?</a:t>
          </a:r>
        </a:p>
      </dsp:txBody>
      <dsp:txXfrm>
        <a:off x="0" y="2091531"/>
        <a:ext cx="5322888" cy="522882"/>
      </dsp:txXfrm>
    </dsp:sp>
    <dsp:sp modelId="{92C3664E-69E6-4C4C-B828-10CF30421084}">
      <dsp:nvSpPr>
        <dsp:cNvPr id="0" name=""/>
        <dsp:cNvSpPr/>
      </dsp:nvSpPr>
      <dsp:spPr>
        <a:xfrm>
          <a:off x="0" y="2614413"/>
          <a:ext cx="5322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282E0-2C0C-4CE2-92C5-C14744A46FEC}">
      <dsp:nvSpPr>
        <dsp:cNvPr id="0" name=""/>
        <dsp:cNvSpPr/>
      </dsp:nvSpPr>
      <dsp:spPr>
        <a:xfrm>
          <a:off x="0" y="2614413"/>
          <a:ext cx="5322888" cy="52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		192.168.1.1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2614413"/>
        <a:ext cx="5322888" cy="522882"/>
      </dsp:txXfrm>
    </dsp:sp>
    <dsp:sp modelId="{1ECF8EC2-01D8-4727-84D7-DB5E5D07C956}">
      <dsp:nvSpPr>
        <dsp:cNvPr id="0" name=""/>
        <dsp:cNvSpPr/>
      </dsp:nvSpPr>
      <dsp:spPr>
        <a:xfrm>
          <a:off x="0" y="3137296"/>
          <a:ext cx="5322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20FBC-BB3E-4AB1-909E-34B79800CC98}">
      <dsp:nvSpPr>
        <dsp:cNvPr id="0" name=""/>
        <dsp:cNvSpPr/>
      </dsp:nvSpPr>
      <dsp:spPr>
        <a:xfrm>
          <a:off x="0" y="3137296"/>
          <a:ext cx="5322888" cy="52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4. What is the IP address of its DNS server?</a:t>
          </a:r>
        </a:p>
      </dsp:txBody>
      <dsp:txXfrm>
        <a:off x="0" y="3137296"/>
        <a:ext cx="5322888" cy="522882"/>
      </dsp:txXfrm>
    </dsp:sp>
    <dsp:sp modelId="{9D7526BC-98D8-4C7A-BABD-38488289495E}">
      <dsp:nvSpPr>
        <dsp:cNvPr id="0" name=""/>
        <dsp:cNvSpPr/>
      </dsp:nvSpPr>
      <dsp:spPr>
        <a:xfrm>
          <a:off x="0" y="3660179"/>
          <a:ext cx="5322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9A085-38C9-4B44-98F5-364B95E589CE}">
      <dsp:nvSpPr>
        <dsp:cNvPr id="0" name=""/>
        <dsp:cNvSpPr/>
      </dsp:nvSpPr>
      <dsp:spPr>
        <a:xfrm>
          <a:off x="0" y="3660179"/>
          <a:ext cx="5322888" cy="522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		192.168.1.1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3660179"/>
        <a:ext cx="5322888" cy="522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D3E2D-FD0B-4E62-A529-C262E6CFB48F}">
      <dsp:nvSpPr>
        <dsp:cNvPr id="0" name=""/>
        <dsp:cNvSpPr/>
      </dsp:nvSpPr>
      <dsp:spPr>
        <a:xfrm>
          <a:off x="636320" y="719431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59295-4FC7-4D29-AEFC-CD3449418DEB}">
      <dsp:nvSpPr>
        <dsp:cNvPr id="0" name=""/>
        <dsp:cNvSpPr/>
      </dsp:nvSpPr>
      <dsp:spPr>
        <a:xfrm>
          <a:off x="870320" y="953431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5E8CD-7DF9-45E2-AE41-D7FCAC4E0360}">
      <dsp:nvSpPr>
        <dsp:cNvPr id="0" name=""/>
        <dsp:cNvSpPr/>
      </dsp:nvSpPr>
      <dsp:spPr>
        <a:xfrm>
          <a:off x="285320" y="215943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Problem Solving</a:t>
          </a:r>
        </a:p>
      </dsp:txBody>
      <dsp:txXfrm>
        <a:off x="285320" y="2159431"/>
        <a:ext cx="1800000" cy="720000"/>
      </dsp:txXfrm>
    </dsp:sp>
    <dsp:sp modelId="{607AA02C-07D5-413E-9988-B9479F850490}">
      <dsp:nvSpPr>
        <dsp:cNvPr id="0" name=""/>
        <dsp:cNvSpPr/>
      </dsp:nvSpPr>
      <dsp:spPr>
        <a:xfrm>
          <a:off x="2751320" y="719431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271C4-62CC-41FA-BD5A-7E6E759547B2}">
      <dsp:nvSpPr>
        <dsp:cNvPr id="0" name=""/>
        <dsp:cNvSpPr/>
      </dsp:nvSpPr>
      <dsp:spPr>
        <a:xfrm>
          <a:off x="2985320" y="95343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FCD84-C33F-4E8C-8F98-10E6D39C3D16}">
      <dsp:nvSpPr>
        <dsp:cNvPr id="0" name=""/>
        <dsp:cNvSpPr/>
      </dsp:nvSpPr>
      <dsp:spPr>
        <a:xfrm>
          <a:off x="2400320" y="215943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Navigating Linux</a:t>
          </a:r>
        </a:p>
      </dsp:txBody>
      <dsp:txXfrm>
        <a:off x="2400320" y="2159431"/>
        <a:ext cx="1800000" cy="720000"/>
      </dsp:txXfrm>
    </dsp:sp>
    <dsp:sp modelId="{BE57EFD3-6953-4AD7-AFCD-6E333BD3BB4A}">
      <dsp:nvSpPr>
        <dsp:cNvPr id="0" name=""/>
        <dsp:cNvSpPr/>
      </dsp:nvSpPr>
      <dsp:spPr>
        <a:xfrm>
          <a:off x="4866320" y="719431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57A8E-7D2D-4509-9E06-12FEE967626A}">
      <dsp:nvSpPr>
        <dsp:cNvPr id="0" name=""/>
        <dsp:cNvSpPr/>
      </dsp:nvSpPr>
      <dsp:spPr>
        <a:xfrm>
          <a:off x="5100320" y="953431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E7BAE-4752-4AD7-9446-BB32F78E86DC}">
      <dsp:nvSpPr>
        <dsp:cNvPr id="0" name=""/>
        <dsp:cNvSpPr/>
      </dsp:nvSpPr>
      <dsp:spPr>
        <a:xfrm>
          <a:off x="4515320" y="215943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Ubuntu Experience</a:t>
          </a:r>
        </a:p>
      </dsp:txBody>
      <dsp:txXfrm>
        <a:off x="4515320" y="2159431"/>
        <a:ext cx="1800000" cy="720000"/>
      </dsp:txXfrm>
    </dsp:sp>
    <dsp:sp modelId="{C8658828-8618-4933-B65D-2956417836B2}">
      <dsp:nvSpPr>
        <dsp:cNvPr id="0" name=""/>
        <dsp:cNvSpPr/>
      </dsp:nvSpPr>
      <dsp:spPr>
        <a:xfrm>
          <a:off x="6981320" y="719431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B5422-E36C-450E-834E-EE463C312C96}">
      <dsp:nvSpPr>
        <dsp:cNvPr id="0" name=""/>
        <dsp:cNvSpPr/>
      </dsp:nvSpPr>
      <dsp:spPr>
        <a:xfrm>
          <a:off x="7215320" y="953431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AD98F-4205-49FD-A058-7987E7730E12}">
      <dsp:nvSpPr>
        <dsp:cNvPr id="0" name=""/>
        <dsp:cNvSpPr/>
      </dsp:nvSpPr>
      <dsp:spPr>
        <a:xfrm>
          <a:off x="6630320" y="215943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BASH Scripting </a:t>
          </a:r>
        </a:p>
      </dsp:txBody>
      <dsp:txXfrm>
        <a:off x="6630320" y="2159431"/>
        <a:ext cx="1800000" cy="720000"/>
      </dsp:txXfrm>
    </dsp:sp>
    <dsp:sp modelId="{E4047BFF-3E7C-48B0-AE1A-326601B7F8DD}">
      <dsp:nvSpPr>
        <dsp:cNvPr id="0" name=""/>
        <dsp:cNvSpPr/>
      </dsp:nvSpPr>
      <dsp:spPr>
        <a:xfrm>
          <a:off x="9096320" y="719431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76B96-E77A-480A-A458-1519DF1B982A}">
      <dsp:nvSpPr>
        <dsp:cNvPr id="0" name=""/>
        <dsp:cNvSpPr/>
      </dsp:nvSpPr>
      <dsp:spPr>
        <a:xfrm>
          <a:off x="9330320" y="953431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7EE68-6083-4F32-9F6A-7D629401D180}">
      <dsp:nvSpPr>
        <dsp:cNvPr id="0" name=""/>
        <dsp:cNvSpPr/>
      </dsp:nvSpPr>
      <dsp:spPr>
        <a:xfrm>
          <a:off x="8745320" y="215943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Presentation Skills</a:t>
          </a:r>
        </a:p>
      </dsp:txBody>
      <dsp:txXfrm>
        <a:off x="8745320" y="2159431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BA249-5BFF-41D2-BAE9-3A74D6B101A5}">
      <dsp:nvSpPr>
        <dsp:cNvPr id="0" name=""/>
        <dsp:cNvSpPr/>
      </dsp:nvSpPr>
      <dsp:spPr>
        <a:xfrm>
          <a:off x="0" y="0"/>
          <a:ext cx="5955658" cy="53853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 learned a lot in this course, and I look forward to implementing it in my career.  Of the topics we covered in this class I enjoyed learning command line instructions regarding user and group management, but I believe the skill that will be immediately the most useful will be having learned filesystem hierarchy.  </a:t>
          </a:r>
        </a:p>
      </dsp:txBody>
      <dsp:txXfrm>
        <a:off x="0" y="0"/>
        <a:ext cx="5955658" cy="5385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7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72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7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9250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39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3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1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7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73ED0CC-082F-4160-86E5-0D6041F12778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8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79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75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37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2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61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9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6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0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9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29484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E368E9-BC3C-4160-8298-6EF1B16DA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DCC0D0C-6FC7-4344-B625-546E60154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>
            <a:normAutofit/>
          </a:bodyPr>
          <a:lstStyle/>
          <a:p>
            <a:r>
              <a:rPr lang="en-US" sz="4200" dirty="0"/>
              <a:t>CEIS106 Linux</a:t>
            </a:r>
            <a:br>
              <a:rPr lang="en-US" sz="4200" dirty="0"/>
            </a:br>
            <a:br>
              <a:rPr lang="en-US" sz="4200" dirty="0"/>
            </a:br>
            <a:r>
              <a:rPr lang="en-US" sz="4200" dirty="0"/>
              <a:t>Final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 dirty="0"/>
              <a:t>Shannon Clinton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 script file permissions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0D12B-DF13-434C-8C36-31B73E499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206" y="467208"/>
            <a:ext cx="4946192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4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 the PATH variable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D9BD16E-4977-45DC-948A-2433AC85F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38" y="457199"/>
            <a:ext cx="4911044" cy="58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1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Make the PATH variable permanent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58EB36B-BAC2-4ED3-8041-551A7F699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90" y="201806"/>
            <a:ext cx="8404347" cy="474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DB71C54-63C1-4B83-8324-BBCEC579C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15D940-E187-4030-B313-FDC84AE6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3046" y="0"/>
            <a:ext cx="40689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E38F34-66D8-4203-B16C-14AC2024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9680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21DD1-3090-443A-A068-D7231D58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86929"/>
            <a:ext cx="7674983" cy="42841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dirty="0"/>
              <a:t>User </a:t>
            </a:r>
            <a:br>
              <a:rPr lang="en-US" sz="8000" dirty="0"/>
            </a:br>
            <a:r>
              <a:rPr lang="en-US" sz="8000" dirty="0"/>
              <a:t>and Group</a:t>
            </a:r>
            <a:br>
              <a:rPr lang="en-US" sz="8000" dirty="0"/>
            </a:br>
            <a:r>
              <a:rPr lang="en-US" sz="8000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46804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2059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chemeClr val="accent1"/>
                </a:solidFill>
              </a:rPr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994" y="551543"/>
            <a:ext cx="6090527" cy="56968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dirty="0"/>
              <a:t>1</a:t>
            </a:r>
            <a:r>
              <a:rPr lang="en-US" sz="1400" dirty="0">
                <a:latin typeface="Tenorite" panose="00000500000000000000" pitchFamily="2" charset="0"/>
              </a:rPr>
              <a:t>. What does the </a:t>
            </a:r>
            <a:r>
              <a:rPr lang="en-US" sz="1400" i="1" dirty="0">
                <a:latin typeface="Tenorite" panose="00000500000000000000" pitchFamily="2" charset="0"/>
              </a:rPr>
              <a:t>–m</a:t>
            </a:r>
            <a:r>
              <a:rPr lang="en-US" sz="1400" dirty="0">
                <a:latin typeface="Tenorite" panose="00000500000000000000" pitchFamily="2" charset="0"/>
              </a:rPr>
              <a:t> option in the </a:t>
            </a:r>
            <a:r>
              <a:rPr lang="en-US" sz="1400" dirty="0" err="1">
                <a:latin typeface="Tenorite" panose="00000500000000000000" pitchFamily="2" charset="0"/>
              </a:rPr>
              <a:t>useradd</a:t>
            </a:r>
            <a:r>
              <a:rPr lang="en-US" sz="1400" dirty="0">
                <a:latin typeface="Tenorite" panose="00000500000000000000" pitchFamily="2" charset="0"/>
              </a:rPr>
              <a:t> command do?</a:t>
            </a:r>
          </a:p>
          <a:p>
            <a:r>
              <a:rPr lang="en-US" sz="1400" dirty="0">
                <a:latin typeface="Tenorite" panose="00000500000000000000" pitchFamily="2" charset="0"/>
              </a:rPr>
              <a:t>Allows copying of files from the system directory to the home directory.  Allows creation of a user within the home directory.</a:t>
            </a:r>
          </a:p>
          <a:p>
            <a:endParaRPr lang="en-US" sz="1400" dirty="0">
              <a:latin typeface="Tenorite" panose="00000500000000000000" pitchFamily="2" charset="0"/>
            </a:endParaRPr>
          </a:p>
          <a:p>
            <a:r>
              <a:rPr lang="en-US" sz="1400" dirty="0">
                <a:latin typeface="Tenorite" panose="00000500000000000000" pitchFamily="2" charset="0"/>
              </a:rPr>
              <a:t>2. What does the </a:t>
            </a:r>
            <a:r>
              <a:rPr lang="en-US" sz="1400" i="1" dirty="0">
                <a:latin typeface="Tenorite" panose="00000500000000000000" pitchFamily="2" charset="0"/>
              </a:rPr>
              <a:t>-3</a:t>
            </a:r>
            <a:r>
              <a:rPr lang="en-US" sz="1400" dirty="0">
                <a:latin typeface="Tenorite" panose="00000500000000000000" pitchFamily="2" charset="0"/>
              </a:rPr>
              <a:t> option in the tail command do?</a:t>
            </a:r>
          </a:p>
          <a:p>
            <a:r>
              <a:rPr lang="en-US" sz="1400" dirty="0">
                <a:latin typeface="Tenorite" panose="00000500000000000000" pitchFamily="2" charset="0"/>
              </a:rPr>
              <a:t>It shows the last few lines of the log file.  The # after the – is referencing how many lines that will be shown</a:t>
            </a:r>
          </a:p>
          <a:p>
            <a:endParaRPr lang="en-US" sz="1400" dirty="0">
              <a:latin typeface="Tenorite" panose="00000500000000000000" pitchFamily="2" charset="0"/>
            </a:endParaRPr>
          </a:p>
          <a:p>
            <a:r>
              <a:rPr lang="en-US" sz="1400" dirty="0">
                <a:latin typeface="Tenorite" panose="00000500000000000000" pitchFamily="2" charset="0"/>
              </a:rPr>
              <a:t>3. Which line of the </a:t>
            </a:r>
            <a:r>
              <a:rPr lang="en-US" sz="1400" i="1" dirty="0">
                <a:latin typeface="Tenorite" panose="00000500000000000000" pitchFamily="2" charset="0"/>
              </a:rPr>
              <a:t>/</a:t>
            </a:r>
            <a:r>
              <a:rPr lang="en-US" sz="1400" i="1" dirty="0" err="1">
                <a:latin typeface="Tenorite" panose="00000500000000000000" pitchFamily="2" charset="0"/>
              </a:rPr>
              <a:t>etc</a:t>
            </a:r>
            <a:r>
              <a:rPr lang="en-US" sz="1400" i="1" dirty="0">
                <a:latin typeface="Tenorite" panose="00000500000000000000" pitchFamily="2" charset="0"/>
              </a:rPr>
              <a:t>/group </a:t>
            </a:r>
            <a:r>
              <a:rPr lang="en-US" sz="1400" dirty="0">
                <a:latin typeface="Tenorite" panose="00000500000000000000" pitchFamily="2" charset="0"/>
              </a:rPr>
              <a:t>file lists members of the “students” group? Copy it here.</a:t>
            </a:r>
          </a:p>
          <a:p>
            <a:r>
              <a:rPr lang="en-US" sz="1400" dirty="0" err="1">
                <a:latin typeface="Tenorite" panose="00000500000000000000" pitchFamily="2" charset="0"/>
              </a:rPr>
              <a:t>Sudo</a:t>
            </a:r>
            <a:r>
              <a:rPr lang="en-US" sz="1400" dirty="0">
                <a:latin typeface="Tenorite" panose="00000500000000000000" pitchFamily="2" charset="0"/>
              </a:rPr>
              <a:t> tail -3 /</a:t>
            </a:r>
            <a:r>
              <a:rPr lang="en-US" sz="1400" dirty="0" err="1">
                <a:latin typeface="Tenorite" panose="00000500000000000000" pitchFamily="2" charset="0"/>
              </a:rPr>
              <a:t>etc</a:t>
            </a:r>
            <a:r>
              <a:rPr lang="en-US" sz="1400" dirty="0">
                <a:latin typeface="Tenorite" panose="00000500000000000000" pitchFamily="2" charset="0"/>
              </a:rPr>
              <a:t>/group  This shows the group # and the user # assigned to the user</a:t>
            </a:r>
          </a:p>
          <a:p>
            <a:endParaRPr lang="en-US" sz="1400" dirty="0">
              <a:latin typeface="Tenorite" panose="00000500000000000000" pitchFamily="2" charset="0"/>
            </a:endParaRPr>
          </a:p>
          <a:p>
            <a:r>
              <a:rPr lang="en-US" sz="1400" dirty="0">
                <a:latin typeface="Tenorite" panose="00000500000000000000" pitchFamily="2" charset="0"/>
              </a:rPr>
              <a:t>References:</a:t>
            </a:r>
          </a:p>
          <a:p>
            <a:r>
              <a:rPr lang="en-US" sz="1400" dirty="0">
                <a:latin typeface="Tenorite" panose="00000500000000000000" pitchFamily="2" charset="0"/>
              </a:rPr>
              <a:t>1. Live session</a:t>
            </a:r>
          </a:p>
          <a:p>
            <a:r>
              <a:rPr lang="en-US" sz="1400" dirty="0">
                <a:latin typeface="Tenorite" panose="00000500000000000000" pitchFamily="2" charset="0"/>
              </a:rPr>
              <a:t>2. </a:t>
            </a:r>
            <a:r>
              <a:rPr lang="en-US" sz="1400" dirty="0" err="1">
                <a:effectLst/>
                <a:latin typeface="Tenorite" panose="00000500000000000000" pitchFamily="2" charset="0"/>
              </a:rPr>
              <a:t>GeeksforGeeks</a:t>
            </a:r>
            <a:r>
              <a:rPr lang="en-US" sz="1400" dirty="0">
                <a:effectLst/>
                <a:latin typeface="Tenorite" panose="00000500000000000000" pitchFamily="2" charset="0"/>
              </a:rPr>
              <a:t>. (2021, February 19). </a:t>
            </a:r>
            <a:r>
              <a:rPr lang="en-US" sz="1400" i="1" dirty="0">
                <a:effectLst/>
                <a:latin typeface="Tenorite" panose="00000500000000000000" pitchFamily="2" charset="0"/>
              </a:rPr>
              <a:t>Tail command in Linux with examples</a:t>
            </a:r>
            <a:r>
              <a:rPr lang="en-US" sz="1400" dirty="0">
                <a:effectLst/>
                <a:latin typeface="Tenorite" panose="00000500000000000000" pitchFamily="2" charset="0"/>
              </a:rPr>
              <a:t>. https://www.geeksforgeeks.org/tail-command-linux-examples/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7389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4CE8021-4E74-4794-A0E4-ECC2D2D40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078BCD-8B65-4E7B-AE0A-990752A25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BFAB54-6FA9-45FB-BA3B-3591CB055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7C6772A-E335-4500-A29B-3A44614E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F57701-3264-4009-ADFB-56BD816D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6CAFBBC-9101-4999-98F4-37DE46210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FEE7D4F-E06C-4F1E-9694-422AAAE4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456077E-F215-462C-B07C-17E23CB90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6B34BE-9BD4-463B-8810-E90948ED2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98DB40D-2AF3-448E-AFC7-F3D9AD269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Test user and group settings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711814-3145-4132-858F-BAE0236B45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06" y="1370708"/>
            <a:ext cx="6260963" cy="411658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56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4CE8021-4E74-4794-A0E4-ECC2D2D40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078BCD-8B65-4E7B-AE0A-990752A25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BFAB54-6FA9-45FB-BA3B-3591CB055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7C6772A-E335-4500-A29B-3A44614E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F57701-3264-4009-ADFB-56BD816D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6CAFBBC-9101-4999-98F4-37DE46210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FEE7D4F-E06C-4F1E-9694-422AAAE4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456077E-F215-462C-B07C-17E23CB90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76B34BE-9BD4-463B-8810-E90948ED2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98DB40D-2AF3-448E-AFC7-F3D9AD269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Add users in GUI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278BC3C-C944-4F75-9B12-D2237973E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06" y="1378535"/>
            <a:ext cx="6260963" cy="410093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06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5">
            <a:extLst>
              <a:ext uri="{FF2B5EF4-FFF2-40B4-BE49-F238E27FC236}">
                <a16:creationId xmlns:a16="http://schemas.microsoft.com/office/drawing/2014/main" id="{7D5D2E51-A652-4FCB-ADE3-8974F272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Freeform: Shape 17">
            <a:extLst>
              <a:ext uri="{FF2B5EF4-FFF2-40B4-BE49-F238E27FC236}">
                <a16:creationId xmlns:a16="http://schemas.microsoft.com/office/drawing/2014/main" id="{08E18253-076D-4D89-968E-FCD8887E2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19">
            <a:extLst>
              <a:ext uri="{FF2B5EF4-FFF2-40B4-BE49-F238E27FC236}">
                <a16:creationId xmlns:a16="http://schemas.microsoft.com/office/drawing/2014/main" id="{F6EBCC24-DE3B-4BAD-9624-83E1C2D66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Remove users and groups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8C07AF1D-AB44-447B-BC2F-DBECCC06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CD70E2-BD62-41E4-975D-E58B07928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9F00C53-E250-4D67-BB76-104C30F23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98" y="292475"/>
            <a:ext cx="2938336" cy="4353092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6D88D7-E765-4633-8156-B51D22814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99" y="2598821"/>
            <a:ext cx="3135705" cy="3944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E876E5-A23C-48F5-8435-C2EC6CA13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862" y="3375732"/>
            <a:ext cx="5228807" cy="3097739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202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DB71C54-63C1-4B83-8324-BBCEC579C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15D940-E187-4030-B313-FDC84AE6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3046" y="0"/>
            <a:ext cx="40689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E38F34-66D8-4203-B16C-14AC2024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9680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21DD1-3090-443A-A068-D7231D58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84" y="1278179"/>
            <a:ext cx="7674983" cy="42841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dirty="0"/>
              <a:t>Network </a:t>
            </a:r>
            <a:br>
              <a:rPr lang="en-US" sz="8000" dirty="0"/>
            </a:br>
            <a:r>
              <a:rPr lang="en-US" sz="8000" dirty="0"/>
              <a:t>Configuration</a:t>
            </a:r>
          </a:p>
        </p:txBody>
      </p:sp>
    </p:spTree>
    <p:extLst>
      <p:ext uri="{BB962C8B-B14F-4D97-AF65-F5344CB8AC3E}">
        <p14:creationId xmlns:p14="http://schemas.microsoft.com/office/powerpoint/2010/main" val="3897871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39" y="584581"/>
            <a:ext cx="9613861" cy="1080938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40EA6-98D9-4178-951F-8EEB212B8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219" y="1665519"/>
            <a:ext cx="5164155" cy="5037686"/>
          </a:xfrm>
          <a:prstGeom prst="rect">
            <a:avLst/>
          </a:prstGeom>
        </p:spPr>
      </p:pic>
      <p:graphicFrame>
        <p:nvGraphicFramePr>
          <p:cNvPr id="11" name="Text Placeholder 6">
            <a:extLst>
              <a:ext uri="{FF2B5EF4-FFF2-40B4-BE49-F238E27FC236}">
                <a16:creationId xmlns:a16="http://schemas.microsoft.com/office/drawing/2014/main" id="{D7028854-F4FD-1C76-7399-B5469727F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538010"/>
              </p:ext>
            </p:extLst>
          </p:nvPr>
        </p:nvGraphicFramePr>
        <p:xfrm>
          <a:off x="732917" y="2273548"/>
          <a:ext cx="5322888" cy="418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276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BD87452-FC4F-4BDC-ADC8-4CB118A2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BF5510-F7D5-4319-BB4C-0AE630F6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A4D1F0-9B28-473F-91C9-F6B4A1A40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19A71C9-AAD8-428A-8652-55BF6871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01DDCC-A2F8-4180-A0A2-DD6376810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55F96B3-B180-4FF1-98F9-DAD620250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Aqua and green fractal background like floral petal">
            <a:extLst>
              <a:ext uri="{FF2B5EF4-FFF2-40B4-BE49-F238E27FC236}">
                <a16:creationId xmlns:a16="http://schemas.microsoft.com/office/drawing/2014/main" id="{FD3E0902-8B8F-5AE8-C764-4876B5EB5F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41000"/>
          </a:blip>
          <a:srcRect t="23651" r="9091" b="8168"/>
          <a:stretch/>
        </p:blipFill>
        <p:spPr>
          <a:xfrm>
            <a:off x="0" y="-8752"/>
            <a:ext cx="12192000" cy="685799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6856683-0091-4F11-B4B8-0CEF08749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25763-77DC-4CC0-AA5D-18152361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Introduction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0BDD0D-E4C3-4025-97DB-E80F44ABC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01AA3A-A96C-4D81-84BD-E3001EB66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C22FED-326C-465A-B7DF-BEA3D0CDF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10344-6574-4C0A-84EE-14F669D8617A}"/>
              </a:ext>
            </a:extLst>
          </p:cNvPr>
          <p:cNvSpPr txBox="1"/>
          <p:nvPr/>
        </p:nvSpPr>
        <p:spPr>
          <a:xfrm>
            <a:off x="1080986" y="679744"/>
            <a:ext cx="100236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In this course I had the opportunity to learn a great deal about Linux and the importance of it within the IT industry.  We went over a number of Linux fundamentals which include: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Filesystem Hierarchy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Shell Scripts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User and Group Management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Network Configuration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System Performance 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1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06B9FE-7E5A-4047-B5D3-C3C24BD3E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0EBA20-0A64-45D5-B937-FE93DCA01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5632" y="0"/>
            <a:ext cx="340636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EAD5E5B-543A-4690-8C75-BACF7FFB4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8739700-980C-4F96-84CD-97157DFE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59089"/>
            <a:ext cx="9107362" cy="32116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2A2FDCB-3B06-44F3-A0AA-2C056C3E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9107363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461844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0321" y="2218102"/>
            <a:ext cx="7461844" cy="439959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Tenorite" panose="00000500000000000000" pitchFamily="2" charset="0"/>
              </a:rPr>
              <a:t>. Which DHCP message is shown in the output of the </a:t>
            </a:r>
            <a:r>
              <a:rPr lang="en-US" sz="1400" b="1" dirty="0" err="1">
                <a:solidFill>
                  <a:schemeClr val="bg1"/>
                </a:solidFill>
                <a:latin typeface="Tenorite" panose="00000500000000000000" pitchFamily="2" charset="0"/>
              </a:rPr>
              <a:t>sudo</a:t>
            </a:r>
            <a:r>
              <a:rPr lang="en-US" sz="1400" b="1" dirty="0">
                <a:solidFill>
                  <a:schemeClr val="bg1"/>
                </a:solidFill>
                <a:latin typeface="Tenorite" panose="00000500000000000000" pitchFamily="2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Tenorite" panose="00000500000000000000" pitchFamily="2" charset="0"/>
              </a:rPr>
              <a:t>dhclient</a:t>
            </a:r>
            <a:r>
              <a:rPr lang="en-US" sz="1400" b="1" dirty="0">
                <a:solidFill>
                  <a:schemeClr val="bg1"/>
                </a:solidFill>
                <a:latin typeface="Tenorite" panose="00000500000000000000" pitchFamily="2" charset="0"/>
              </a:rPr>
              <a:t>  –v  –r  eth0</a:t>
            </a:r>
            <a:r>
              <a:rPr lang="en-US" sz="1400" dirty="0">
                <a:solidFill>
                  <a:schemeClr val="bg1"/>
                </a:solidFill>
                <a:latin typeface="Tenorite" panose="00000500000000000000" pitchFamily="2" charset="0"/>
              </a:rPr>
              <a:t> command? [hint: the message name is in uppercase.]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latin typeface="Tenorite" panose="00000500000000000000" pitchFamily="2" charset="0"/>
              </a:rPr>
              <a:t>DHCPRELEASE of 192.168.1.105 on eth0 to 192.168.1.1 port 67 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Tenorite" panose="00000500000000000000" pitchFamily="2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Tenorite" panose="00000500000000000000" pitchFamily="2" charset="0"/>
              </a:rPr>
              <a:t>2. Which four DHCP messages are shown in the output of the </a:t>
            </a:r>
            <a:r>
              <a:rPr lang="en-US" sz="1400" b="1" dirty="0" err="1">
                <a:solidFill>
                  <a:schemeClr val="bg1"/>
                </a:solidFill>
                <a:latin typeface="Tenorite" panose="00000500000000000000" pitchFamily="2" charset="0"/>
              </a:rPr>
              <a:t>sudo</a:t>
            </a:r>
            <a:r>
              <a:rPr lang="en-US" sz="1400" b="1" dirty="0">
                <a:solidFill>
                  <a:schemeClr val="bg1"/>
                </a:solidFill>
                <a:latin typeface="Tenorite" panose="00000500000000000000" pitchFamily="2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Tenorite" panose="00000500000000000000" pitchFamily="2" charset="0"/>
              </a:rPr>
              <a:t>dhclient</a:t>
            </a:r>
            <a:r>
              <a:rPr lang="en-US" sz="1400" b="1" dirty="0">
                <a:solidFill>
                  <a:schemeClr val="bg1"/>
                </a:solidFill>
                <a:latin typeface="Tenorite" panose="00000500000000000000" pitchFamily="2" charset="0"/>
              </a:rPr>
              <a:t>  –v  eth0 </a:t>
            </a:r>
            <a:r>
              <a:rPr lang="en-US" sz="1400" dirty="0">
                <a:solidFill>
                  <a:schemeClr val="bg1"/>
                </a:solidFill>
                <a:latin typeface="Tenorite" panose="00000500000000000000" pitchFamily="2" charset="0"/>
              </a:rPr>
              <a:t>command? [hint: the message names are in uppercase.]</a:t>
            </a:r>
          </a:p>
          <a:p>
            <a:r>
              <a:rPr lang="en-US" sz="1400" b="1" dirty="0">
                <a:solidFill>
                  <a:schemeClr val="bg1"/>
                </a:solidFill>
                <a:latin typeface="Tenorite" panose="00000500000000000000" pitchFamily="2" charset="0"/>
              </a:rPr>
              <a:t>DHCPDISCOVER on eth0 to 255.255.255.255 port 67 interval 3</a:t>
            </a:r>
          </a:p>
          <a:p>
            <a:r>
              <a:rPr lang="en-US" sz="1400" b="1" dirty="0">
                <a:solidFill>
                  <a:schemeClr val="bg1"/>
                </a:solidFill>
                <a:latin typeface="Tenorite" panose="00000500000000000000" pitchFamily="2" charset="0"/>
              </a:rPr>
              <a:t>DHCPOFFER of 192.168.1.105 from 192.168.1.1</a:t>
            </a:r>
          </a:p>
          <a:p>
            <a:r>
              <a:rPr lang="en-US" sz="1400" b="1" dirty="0">
                <a:solidFill>
                  <a:schemeClr val="bg1"/>
                </a:solidFill>
                <a:latin typeface="Tenorite" panose="00000500000000000000" pitchFamily="2" charset="0"/>
              </a:rPr>
              <a:t>DHCPREQUEST for 192.168.1.105 on eth0 to 255.255.255.255 port 67</a:t>
            </a:r>
          </a:p>
          <a:p>
            <a:r>
              <a:rPr lang="en-US" sz="1400" b="1" dirty="0">
                <a:solidFill>
                  <a:schemeClr val="bg1"/>
                </a:solidFill>
                <a:latin typeface="Tenorite" panose="00000500000000000000" pitchFamily="2" charset="0"/>
              </a:rPr>
              <a:t>DHCPACK of 192.168.1.105 from 192.168.1.1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Tenorite" panose="00000500000000000000" pitchFamily="2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Tenorite" panose="00000500000000000000" pitchFamily="2" charset="0"/>
              </a:rPr>
              <a:t>References: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Tenorite" panose="00000500000000000000" pitchFamily="2" charset="0"/>
              </a:rPr>
              <a:t>1. Live session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Tenorite" panose="00000500000000000000" pitchFamily="2" charset="0"/>
              </a:rPr>
              <a:t>2. Project guide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269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14CE8021-4E74-4794-A0E4-ECC2D2D40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078BCD-8B65-4E7B-AE0A-990752A25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BFAB54-6FA9-45FB-BA3B-3591CB055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7C6772A-E335-4500-A29B-3A44614E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F57701-3264-4009-ADFB-56BD816D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6CAFBBC-9101-4999-98F4-37DE46210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EE7D4F-E06C-4F1E-9694-422AAAE4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456077E-F215-462C-B07C-17E23CB90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76B34BE-9BD4-463B-8810-E90948ED2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98DB40D-2AF3-448E-AFC7-F3D9AD269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Use network utilities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0D98E-D453-4A2C-B9B9-94DBA531E9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61" b="-2"/>
          <a:stretch/>
        </p:blipFill>
        <p:spPr>
          <a:xfrm>
            <a:off x="5556828" y="640080"/>
            <a:ext cx="5716519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840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DB71C54-63C1-4B83-8324-BBCEC579C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15D940-E187-4030-B313-FDC84AE6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3046" y="0"/>
            <a:ext cx="40689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E38F34-66D8-4203-B16C-14AC2024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9680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21DD1-3090-443A-A068-D7231D58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84" y="1278179"/>
            <a:ext cx="7674983" cy="42841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dirty="0"/>
              <a:t>System</a:t>
            </a:r>
            <a:br>
              <a:rPr lang="en-US" sz="8000" dirty="0"/>
            </a:br>
            <a:r>
              <a:rPr lang="en-US" sz="8000" dirty="0"/>
              <a:t>Performance</a:t>
            </a:r>
            <a:br>
              <a:rPr lang="en-US" sz="8000" dirty="0"/>
            </a:br>
            <a:r>
              <a:rPr lang="en-US" sz="8000" dirty="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26067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2059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chemeClr val="accent1"/>
                </a:solidFill>
              </a:rPr>
              <a:t>Monitor 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572" y="643466"/>
            <a:ext cx="6146157" cy="58336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dirty="0"/>
              <a:t>1</a:t>
            </a:r>
            <a:r>
              <a:rPr lang="en-US" sz="1400" dirty="0">
                <a:latin typeface="Tenorite" panose="00000500000000000000" pitchFamily="2" charset="0"/>
              </a:rPr>
              <a:t>. What is the default action of the </a:t>
            </a:r>
            <a:r>
              <a:rPr lang="en-US" sz="1400" i="1" dirty="0">
                <a:latin typeface="Tenorite" panose="00000500000000000000" pitchFamily="2" charset="0"/>
              </a:rPr>
              <a:t>15 SIGTERM </a:t>
            </a:r>
            <a:r>
              <a:rPr lang="en-US" sz="1400" dirty="0">
                <a:latin typeface="Tenorite" panose="00000500000000000000" pitchFamily="2" charset="0"/>
              </a:rPr>
              <a:t>kill signal?</a:t>
            </a:r>
          </a:p>
          <a:p>
            <a:r>
              <a:rPr lang="en-US" sz="1400" b="1" dirty="0">
                <a:latin typeface="Tenorite" panose="00000500000000000000" pitchFamily="2" charset="0"/>
              </a:rPr>
              <a:t>It killed the calculator process which caused it to close</a:t>
            </a:r>
          </a:p>
          <a:p>
            <a:endParaRPr lang="en-US" sz="1400" dirty="0">
              <a:latin typeface="Tenorite" panose="00000500000000000000" pitchFamily="2" charset="0"/>
            </a:endParaRPr>
          </a:p>
          <a:p>
            <a:r>
              <a:rPr lang="en-US" sz="1400" dirty="0">
                <a:latin typeface="Tenorite" panose="00000500000000000000" pitchFamily="2" charset="0"/>
              </a:rPr>
              <a:t>2. In the System Monitor window, click on </a:t>
            </a:r>
            <a:r>
              <a:rPr lang="en-US" sz="1400" i="1" dirty="0">
                <a:latin typeface="Tenorite" panose="00000500000000000000" pitchFamily="2" charset="0"/>
              </a:rPr>
              <a:t>% CPU </a:t>
            </a:r>
            <a:r>
              <a:rPr lang="en-US" sz="1400" dirty="0">
                <a:latin typeface="Tenorite" panose="00000500000000000000" pitchFamily="2" charset="0"/>
              </a:rPr>
              <a:t>to sort the processes by CPU load. Which process shows the highest percentage of CPU usage?</a:t>
            </a:r>
          </a:p>
          <a:p>
            <a:r>
              <a:rPr lang="en-US" sz="1400" b="1" dirty="0">
                <a:latin typeface="Tenorite" panose="00000500000000000000" pitchFamily="2" charset="0"/>
              </a:rPr>
              <a:t>/dev/sda5/ which is the kernel and the boot related files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latin typeface="Tenorite" panose="00000500000000000000" pitchFamily="2" charset="0"/>
            </a:endParaRPr>
          </a:p>
          <a:p>
            <a:r>
              <a:rPr lang="en-US" sz="1400" dirty="0">
                <a:latin typeface="Tenorite" panose="00000500000000000000" pitchFamily="2" charset="0"/>
              </a:rPr>
              <a:t>References:</a:t>
            </a:r>
          </a:p>
          <a:p>
            <a:r>
              <a:rPr lang="en-US" sz="1400" dirty="0">
                <a:latin typeface="Tenorite" panose="00000500000000000000" pitchFamily="2" charset="0"/>
              </a:rPr>
              <a:t>1. Live Session</a:t>
            </a:r>
          </a:p>
          <a:p>
            <a:r>
              <a:rPr lang="en-US" sz="1400" dirty="0">
                <a:latin typeface="Tenorite" panose="00000500000000000000" pitchFamily="2" charset="0"/>
              </a:rPr>
              <a:t>2. </a:t>
            </a:r>
            <a:r>
              <a:rPr lang="en-US" sz="1400" i="1" dirty="0">
                <a:effectLst/>
                <a:latin typeface="Tenorite" panose="00000500000000000000" pitchFamily="2" charset="0"/>
              </a:rPr>
              <a:t>WHAT IS ON THE /dev/sda5 (/) PARTITION??</a:t>
            </a:r>
            <a:r>
              <a:rPr lang="en-US" sz="1400" dirty="0">
                <a:effectLst/>
                <a:latin typeface="Tenorite" panose="00000500000000000000" pitchFamily="2" charset="0"/>
              </a:rPr>
              <a:t> (2008, December 31). cPanel Forums. https://forums.cpanel.net/threads/what-is-on-the-dev-sda5-partition.83073/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0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2059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chemeClr val="accent1"/>
                </a:solidFill>
              </a:rPr>
              <a:t>Monitor user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965200"/>
            <a:ext cx="6257508" cy="56533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dirty="0">
                <a:latin typeface="Tenorite" panose="00000500000000000000" pitchFamily="2" charset="0"/>
              </a:rPr>
              <a:t>Issue the </a:t>
            </a:r>
            <a:r>
              <a:rPr lang="en-US" sz="1400" b="1" dirty="0" err="1">
                <a:latin typeface="Tenorite" panose="00000500000000000000" pitchFamily="2" charset="0"/>
              </a:rPr>
              <a:t>sudo</a:t>
            </a:r>
            <a:r>
              <a:rPr lang="en-US" sz="1400" b="1" dirty="0">
                <a:latin typeface="Tenorite" panose="00000500000000000000" pitchFamily="2" charset="0"/>
              </a:rPr>
              <a:t>  </a:t>
            </a:r>
            <a:r>
              <a:rPr lang="en-US" sz="1400" b="1" dirty="0" err="1">
                <a:latin typeface="Tenorite" panose="00000500000000000000" pitchFamily="2" charset="0"/>
              </a:rPr>
              <a:t>accton</a:t>
            </a:r>
            <a:r>
              <a:rPr lang="en-US" sz="1400" b="1" dirty="0">
                <a:latin typeface="Tenorite" panose="00000500000000000000" pitchFamily="2" charset="0"/>
              </a:rPr>
              <a:t>  on </a:t>
            </a:r>
            <a:r>
              <a:rPr lang="en-US" sz="1400" dirty="0">
                <a:latin typeface="Tenorite" panose="00000500000000000000" pitchFamily="2" charset="0"/>
              </a:rPr>
              <a:t>command to turn on GNC accounting. Run the </a:t>
            </a:r>
            <a:r>
              <a:rPr lang="en-US" sz="1400" b="1" dirty="0" err="1">
                <a:latin typeface="Tenorite" panose="00000500000000000000" pitchFamily="2" charset="0"/>
              </a:rPr>
              <a:t>sudo</a:t>
            </a:r>
            <a:r>
              <a:rPr lang="en-US" sz="1400" b="1" dirty="0">
                <a:latin typeface="Tenorite" panose="00000500000000000000" pitchFamily="2" charset="0"/>
              </a:rPr>
              <a:t>  </a:t>
            </a:r>
            <a:r>
              <a:rPr lang="en-US" sz="1400" b="1" dirty="0" err="1">
                <a:latin typeface="Tenorite" panose="00000500000000000000" pitchFamily="2" charset="0"/>
              </a:rPr>
              <a:t>updatedb</a:t>
            </a:r>
            <a:r>
              <a:rPr lang="en-US" sz="1400" b="1" dirty="0">
                <a:latin typeface="Tenorite" panose="00000500000000000000" pitchFamily="2" charset="0"/>
              </a:rPr>
              <a:t> </a:t>
            </a:r>
            <a:r>
              <a:rPr lang="en-US" sz="1400" dirty="0">
                <a:latin typeface="Tenorite" panose="00000500000000000000" pitchFamily="2" charset="0"/>
              </a:rPr>
              <a:t>command. Enter </a:t>
            </a:r>
            <a:r>
              <a:rPr lang="en-US" sz="1400" b="1" dirty="0" err="1">
                <a:latin typeface="Tenorite" panose="00000500000000000000" pitchFamily="2" charset="0"/>
              </a:rPr>
              <a:t>lastcomm</a:t>
            </a:r>
            <a:r>
              <a:rPr lang="en-US" sz="1400" b="1" dirty="0">
                <a:latin typeface="Tenorite" panose="00000500000000000000" pitchFamily="2" charset="0"/>
              </a:rPr>
              <a:t>  </a:t>
            </a:r>
            <a:r>
              <a:rPr lang="en-US" sz="1400" b="1" dirty="0" err="1">
                <a:latin typeface="Tenorite" panose="00000500000000000000" pitchFamily="2" charset="0"/>
              </a:rPr>
              <a:t>updatedb</a:t>
            </a:r>
            <a:r>
              <a:rPr lang="en-US" sz="1400" dirty="0">
                <a:latin typeface="Tenorite" panose="00000500000000000000" pitchFamily="2" charset="0"/>
              </a:rPr>
              <a:t> to check if the </a:t>
            </a:r>
            <a:r>
              <a:rPr lang="en-US" sz="1400" i="1" dirty="0" err="1">
                <a:latin typeface="Tenorite" panose="00000500000000000000" pitchFamily="2" charset="0"/>
              </a:rPr>
              <a:t>updatedb</a:t>
            </a:r>
            <a:r>
              <a:rPr lang="en-US" sz="1400" dirty="0">
                <a:latin typeface="Tenorite" panose="00000500000000000000" pitchFamily="2" charset="0"/>
              </a:rPr>
              <a:t> command was executed before. Remember to turn off GNC accounting (</a:t>
            </a:r>
            <a:r>
              <a:rPr lang="en-US" sz="1400" b="1" dirty="0" err="1">
                <a:latin typeface="Tenorite" panose="00000500000000000000" pitchFamily="2" charset="0"/>
              </a:rPr>
              <a:t>sudo</a:t>
            </a:r>
            <a:r>
              <a:rPr lang="en-US" sz="1400" b="1" dirty="0">
                <a:latin typeface="Tenorite" panose="00000500000000000000" pitchFamily="2" charset="0"/>
              </a:rPr>
              <a:t>  </a:t>
            </a:r>
            <a:r>
              <a:rPr lang="en-US" sz="1400" b="1" dirty="0" err="1">
                <a:latin typeface="Tenorite" panose="00000500000000000000" pitchFamily="2" charset="0"/>
              </a:rPr>
              <a:t>accton</a:t>
            </a:r>
            <a:r>
              <a:rPr lang="en-US" sz="1400" b="1" dirty="0">
                <a:latin typeface="Tenorite" panose="00000500000000000000" pitchFamily="2" charset="0"/>
              </a:rPr>
              <a:t>  off</a:t>
            </a:r>
            <a:r>
              <a:rPr lang="en-US" sz="1400" dirty="0">
                <a:latin typeface="Tenorite" panose="00000500000000000000" pitchFamily="2" charset="0"/>
              </a:rPr>
              <a:t>) after answering the questions.</a:t>
            </a:r>
          </a:p>
          <a:p>
            <a:r>
              <a:rPr lang="en-US" sz="1400" dirty="0">
                <a:latin typeface="Tenorite" panose="00000500000000000000" pitchFamily="2" charset="0"/>
              </a:rPr>
              <a:t>1. What flag value is displayed in the output?</a:t>
            </a:r>
          </a:p>
          <a:p>
            <a:r>
              <a:rPr lang="en-US" sz="1400" dirty="0">
                <a:latin typeface="Tenorite" panose="00000500000000000000" pitchFamily="2" charset="0"/>
              </a:rPr>
              <a:t>S Flag </a:t>
            </a:r>
          </a:p>
          <a:p>
            <a:endParaRPr lang="en-US" sz="1400" dirty="0">
              <a:latin typeface="Tenorite" panose="00000500000000000000" pitchFamily="2" charset="0"/>
            </a:endParaRPr>
          </a:p>
          <a:p>
            <a:r>
              <a:rPr lang="en-US" sz="1400" dirty="0">
                <a:latin typeface="Tenorite" panose="00000500000000000000" pitchFamily="2" charset="0"/>
              </a:rPr>
              <a:t>2. Why is the name of the user who ran the processes shown as root, not student?</a:t>
            </a:r>
          </a:p>
          <a:p>
            <a:r>
              <a:rPr lang="en-US" sz="1400" b="1" dirty="0">
                <a:latin typeface="Tenorite" panose="00000500000000000000" pitchFamily="2" charset="0"/>
              </a:rPr>
              <a:t>This process is run by the super user</a:t>
            </a:r>
          </a:p>
          <a:p>
            <a:endParaRPr lang="en-US" sz="1400" dirty="0">
              <a:latin typeface="Tenorite" panose="00000500000000000000" pitchFamily="2" charset="0"/>
            </a:endParaRPr>
          </a:p>
          <a:p>
            <a:r>
              <a:rPr lang="en-US" sz="1400" dirty="0">
                <a:latin typeface="Tenorite" panose="00000500000000000000" pitchFamily="2" charset="0"/>
              </a:rPr>
              <a:t>References:</a:t>
            </a:r>
          </a:p>
          <a:p>
            <a:r>
              <a:rPr lang="en-US" sz="1400" dirty="0">
                <a:latin typeface="Tenorite" panose="00000500000000000000" pitchFamily="2" charset="0"/>
              </a:rPr>
              <a:t>1. Project Guide</a:t>
            </a:r>
          </a:p>
          <a:p>
            <a:r>
              <a:rPr lang="en-US" sz="1400" dirty="0">
                <a:latin typeface="Tenorite" panose="00000500000000000000" pitchFamily="2" charset="0"/>
              </a:rPr>
              <a:t>2. </a:t>
            </a:r>
            <a:r>
              <a:rPr lang="en-US" sz="1400" i="1" dirty="0" err="1">
                <a:effectLst/>
                <a:latin typeface="Tenorite" panose="00000500000000000000" pitchFamily="2" charset="0"/>
              </a:rPr>
              <a:t>lastcomm</a:t>
            </a:r>
            <a:r>
              <a:rPr lang="en-US" sz="1400" i="1" dirty="0">
                <a:effectLst/>
                <a:latin typeface="Tenorite" panose="00000500000000000000" pitchFamily="2" charset="0"/>
              </a:rPr>
              <a:t> - Unix, Linux Command</a:t>
            </a:r>
            <a:r>
              <a:rPr lang="en-US" sz="1400" dirty="0">
                <a:effectLst/>
                <a:latin typeface="Tenorite" panose="00000500000000000000" pitchFamily="2" charset="0"/>
              </a:rPr>
              <a:t>. (n.d.). </a:t>
            </a:r>
            <a:r>
              <a:rPr lang="en-US" sz="1400" dirty="0" err="1">
                <a:effectLst/>
                <a:latin typeface="Tenorite" panose="00000500000000000000" pitchFamily="2" charset="0"/>
              </a:rPr>
              <a:t>TutorialsPoint</a:t>
            </a:r>
            <a:r>
              <a:rPr lang="en-US" sz="1400" dirty="0">
                <a:effectLst/>
                <a:latin typeface="Tenorite" panose="00000500000000000000" pitchFamily="2" charset="0"/>
              </a:rPr>
              <a:t>. https://www.tutorialspoint.com/unix_commands/lastcomm.htm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0746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14CE8021-4E74-4794-A0E4-ECC2D2D40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E078BCD-8B65-4E7B-AE0A-990752A25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4BFAB54-6FA9-45FB-BA3B-3591CB055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B7C6772A-E335-4500-A29B-3A44614E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9F57701-3264-4009-ADFB-56BD816D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76CAFBBC-9101-4999-98F4-37DE46210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FEE7D4F-E06C-4F1E-9694-422AAAE4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0456077E-F215-462C-B07C-17E23CB90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076B34BE-9BD4-463B-8810-E90948ED2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998DB40D-2AF3-448E-AFC7-F3D9AD269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/>
              <a:t>Monitor network bandwidth usage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5E328-86BE-49A4-B343-B9331D4AC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606" y="963746"/>
            <a:ext cx="6260963" cy="493050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096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12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4" name="Picture 14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5" name="Rectangle 16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7" name="Rectangle 20">
            <a:extLst>
              <a:ext uri="{FF2B5EF4-FFF2-40B4-BE49-F238E27FC236}">
                <a16:creationId xmlns:a16="http://schemas.microsoft.com/office/drawing/2014/main" id="{A106B9FE-7E5A-4047-B5D3-C3C24BD3E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B60EBA20-0A64-45D5-B937-FE93DCA01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5632" y="0"/>
            <a:ext cx="340636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" name="Picture 24">
            <a:extLst>
              <a:ext uri="{FF2B5EF4-FFF2-40B4-BE49-F238E27FC236}">
                <a16:creationId xmlns:a16="http://schemas.microsoft.com/office/drawing/2014/main" id="{3EAD5E5B-543A-4690-8C75-BACF7FFB4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pic>
        <p:nvPicPr>
          <p:cNvPr id="40" name="Picture 26">
            <a:extLst>
              <a:ext uri="{FF2B5EF4-FFF2-40B4-BE49-F238E27FC236}">
                <a16:creationId xmlns:a16="http://schemas.microsoft.com/office/drawing/2014/main" id="{98739700-980C-4F96-84CD-97157DFE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59089"/>
            <a:ext cx="9107362" cy="321164"/>
          </a:xfrm>
          <a:prstGeom prst="rect">
            <a:avLst/>
          </a:prstGeom>
        </p:spPr>
      </p:pic>
      <p:sp>
        <p:nvSpPr>
          <p:cNvPr id="41" name="Rectangle 28">
            <a:extLst>
              <a:ext uri="{FF2B5EF4-FFF2-40B4-BE49-F238E27FC236}">
                <a16:creationId xmlns:a16="http://schemas.microsoft.com/office/drawing/2014/main" id="{52A2FDCB-3B06-44F3-A0AA-2C056C3E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9107363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08849-B69F-4E7D-85FE-359A81AC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461844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F50F9-CECD-4B97-B692-F099DEF9E14D}"/>
              </a:ext>
            </a:extLst>
          </p:cNvPr>
          <p:cNvSpPr txBox="1"/>
          <p:nvPr/>
        </p:nvSpPr>
        <p:spPr>
          <a:xfrm>
            <a:off x="680321" y="2336873"/>
            <a:ext cx="7461844" cy="31420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57150" defTabSz="914400"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Tenorite" panose="00000500000000000000" pitchFamily="2" charset="0"/>
              </a:rPr>
              <a:t>My main challenge during this class was that I’ve had zero exposure to Linux previously.  I knew this would be a steeper learning curve for me and a lot of memorization.  I found the prospect intimidating but I took it on as a challenge worth taking on! 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55">
            <a:extLst>
              <a:ext uri="{FF2B5EF4-FFF2-40B4-BE49-F238E27FC236}">
                <a16:creationId xmlns:a16="http://schemas.microsoft.com/office/drawing/2014/main" id="{563A0869-CDE2-4AB8-88E8-A7BED92F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" name="Picture 57">
            <a:extLst>
              <a:ext uri="{FF2B5EF4-FFF2-40B4-BE49-F238E27FC236}">
                <a16:creationId xmlns:a16="http://schemas.microsoft.com/office/drawing/2014/main" id="{22022947-C2A8-402B-A01E-0D5BF1EA9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2" name="Picture 59">
            <a:extLst>
              <a:ext uri="{FF2B5EF4-FFF2-40B4-BE49-F238E27FC236}">
                <a16:creationId xmlns:a16="http://schemas.microsoft.com/office/drawing/2014/main" id="{231CA24D-6DC2-4FCB-9837-5AB67945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3" name="Rectangle 61">
            <a:extLst>
              <a:ext uri="{FF2B5EF4-FFF2-40B4-BE49-F238E27FC236}">
                <a16:creationId xmlns:a16="http://schemas.microsoft.com/office/drawing/2014/main" id="{944FCBD3-952F-40F0-BB34-9D8A18FE8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63">
            <a:extLst>
              <a:ext uri="{FF2B5EF4-FFF2-40B4-BE49-F238E27FC236}">
                <a16:creationId xmlns:a16="http://schemas.microsoft.com/office/drawing/2014/main" id="{CBC80CCD-39BE-4EF0-8FDA-AA831EB44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7E8E9-0B83-4ADE-B694-9379AE72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Career Skills</a:t>
            </a:r>
          </a:p>
        </p:txBody>
      </p:sp>
      <p:graphicFrame>
        <p:nvGraphicFramePr>
          <p:cNvPr id="85" name="TextBox 3">
            <a:extLst>
              <a:ext uri="{FF2B5EF4-FFF2-40B4-BE49-F238E27FC236}">
                <a16:creationId xmlns:a16="http://schemas.microsoft.com/office/drawing/2014/main" id="{F0EDDB84-681A-2670-55CC-269455B01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743424"/>
              </p:ext>
            </p:extLst>
          </p:nvPr>
        </p:nvGraphicFramePr>
        <p:xfrm>
          <a:off x="681038" y="1629568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513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3A0869-CDE2-4AB8-88E8-A7BED92F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022947-C2A8-402B-A01E-0D5BF1EA9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1CA24D-6DC2-4FCB-9837-5AB67945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4FCBD3-952F-40F0-BB34-9D8A18FE8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C80CCD-39BE-4EF0-8FDA-AA831EB44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812AC83-22F0-44D1-B41F-5FF2304A1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9B3369-20B8-495A-B857-05C117B5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53743EE-5C98-4818-927C-F0CA00C3C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832B64A-5DE3-4CF7-93BD-E4EEFDC83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0D20CA5-592A-495C-845B-170F147EC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C56C9-91FF-412A-933E-89CB3587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/>
              <a:t>Conclusion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93028254-2F0F-A5AF-A80D-C71729B53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113788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7190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DB71C54-63C1-4B83-8324-BBCEC579C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15D940-E187-4030-B313-FDC84AE6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3046" y="0"/>
            <a:ext cx="40689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E38F34-66D8-4203-B16C-14AC2024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9680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21DD1-3090-443A-A068-D7231D58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86929"/>
            <a:ext cx="7674983" cy="42841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/>
              <a:t>Linux Filesystem Hierarchy</a:t>
            </a:r>
          </a:p>
        </p:txBody>
      </p:sp>
    </p:spTree>
    <p:extLst>
      <p:ext uri="{BB962C8B-B14F-4D97-AF65-F5344CB8AC3E}">
        <p14:creationId xmlns:p14="http://schemas.microsoft.com/office/powerpoint/2010/main" val="191072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4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Picture 36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63" name="Picture 38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4" name="Rectangle 40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Rectangle 42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6" name="Rectangle 44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46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Rectangle 48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50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70" name="Rectangle 52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Navigate the Linux filesystem tree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7995" y="661106"/>
            <a:ext cx="6257362" cy="55031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  <a:latin typeface="Tenorite" panose="00000500000000000000" pitchFamily="2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  <a:latin typeface="Tenorite" panose="00000500000000000000" pitchFamily="2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Tenorite" panose="00000500000000000000" pitchFamily="2" charset="0"/>
              </a:rPr>
              <a:t>1. What is the </a:t>
            </a:r>
            <a:r>
              <a:rPr lang="en-US" sz="1200" b="1" i="1" dirty="0" err="1">
                <a:solidFill>
                  <a:schemeClr val="bg1"/>
                </a:solidFill>
                <a:latin typeface="Tenorite" panose="00000500000000000000" pitchFamily="2" charset="0"/>
              </a:rPr>
              <a:t>pwd</a:t>
            </a:r>
            <a:r>
              <a:rPr lang="en-US" sz="1200" b="1" dirty="0">
                <a:solidFill>
                  <a:schemeClr val="bg1"/>
                </a:solidFill>
                <a:latin typeface="Tenorite" panose="00000500000000000000" pitchFamily="2" charset="0"/>
              </a:rPr>
              <a:t> command an acronym for? What about the </a:t>
            </a:r>
            <a:r>
              <a:rPr lang="en-US" sz="1200" b="1" i="1" dirty="0">
                <a:solidFill>
                  <a:schemeClr val="bg1"/>
                </a:solidFill>
                <a:latin typeface="Tenorite" panose="00000500000000000000" pitchFamily="2" charset="0"/>
              </a:rPr>
              <a:t>cd</a:t>
            </a:r>
            <a:r>
              <a:rPr lang="en-US" sz="1200" b="1" dirty="0">
                <a:solidFill>
                  <a:schemeClr val="bg1"/>
                </a:solidFill>
                <a:latin typeface="Tenorite" panose="00000500000000000000" pitchFamily="2" charset="0"/>
              </a:rPr>
              <a:t> command?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1"/>
                </a:solidFill>
                <a:latin typeface="Tenorite" panose="00000500000000000000" pitchFamily="2" charset="0"/>
              </a:rPr>
              <a:t>pwd</a:t>
            </a:r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 - Print working director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cd – Change directory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Tenorite" panose="00000500000000000000" pitchFamily="2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Tenorite" panose="00000500000000000000" pitchFamily="2" charset="0"/>
              </a:rPr>
              <a:t>2. Explain the differences between a relative path and an absolute/full path in Linux.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In Linux, the differences between an absolute path and a relative path is in the filename path formatting.  The relative path begins with a dot, representing the current working directory.  Most users don’t want to see the full path name as their prompt.  Instead, a relative path starts from the current directory and the absolute directory can be found by typing the command </a:t>
            </a:r>
            <a:r>
              <a:rPr lang="en-US" sz="1200" dirty="0" err="1">
                <a:solidFill>
                  <a:schemeClr val="bg1"/>
                </a:solidFill>
                <a:latin typeface="Tenorite" panose="00000500000000000000" pitchFamily="2" charset="0"/>
              </a:rPr>
              <a:t>pwd</a:t>
            </a:r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.  Here is an example of the two different formats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Absolute Path: /home/users/c/</a:t>
            </a:r>
            <a:r>
              <a:rPr lang="en-US" sz="1200" dirty="0" err="1">
                <a:solidFill>
                  <a:schemeClr val="bg1"/>
                </a:solidFill>
                <a:latin typeface="Tenorite" panose="00000500000000000000" pitchFamily="2" charset="0"/>
              </a:rPr>
              <a:t>computerhope</a:t>
            </a:r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/</a:t>
            </a:r>
            <a:r>
              <a:rPr lang="en-US" sz="1200" dirty="0" err="1">
                <a:solidFill>
                  <a:schemeClr val="bg1"/>
                </a:solidFill>
                <a:latin typeface="Tenorite" panose="00000500000000000000" pitchFamily="2" charset="0"/>
              </a:rPr>
              <a:t>public_html</a:t>
            </a:r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/CEIS106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Relative Path: ./</a:t>
            </a:r>
            <a:r>
              <a:rPr lang="en-US" sz="1200" dirty="0" err="1">
                <a:solidFill>
                  <a:schemeClr val="bg1"/>
                </a:solidFill>
                <a:latin typeface="Tenorite" panose="00000500000000000000" pitchFamily="2" charset="0"/>
              </a:rPr>
              <a:t>public_html</a:t>
            </a:r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/CEIS106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Tenorite" panose="00000500000000000000" pitchFamily="2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References: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1.</a:t>
            </a:r>
            <a:r>
              <a:rPr lang="en-US" sz="1200" i="1" dirty="0">
                <a:solidFill>
                  <a:schemeClr val="bg1"/>
                </a:solidFill>
                <a:effectLst/>
                <a:latin typeface="Tenorite" panose="00000500000000000000" pitchFamily="2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ffectLst/>
                <a:latin typeface="Tenorite" panose="00000500000000000000" pitchFamily="2" charset="0"/>
              </a:rPr>
              <a:t>Computer Hope. (2021, February 1). </a:t>
            </a:r>
            <a:r>
              <a:rPr lang="en-US" sz="1200" i="1" dirty="0">
                <a:solidFill>
                  <a:schemeClr val="bg1"/>
                </a:solidFill>
                <a:effectLst/>
                <a:latin typeface="Tenorite" panose="00000500000000000000" pitchFamily="2" charset="0"/>
              </a:rPr>
              <a:t>What is the difference between a relative and absolute path?</a:t>
            </a:r>
            <a:r>
              <a:rPr lang="en-US" sz="1200" dirty="0">
                <a:solidFill>
                  <a:schemeClr val="bg1"/>
                </a:solidFill>
                <a:effectLst/>
                <a:latin typeface="Tenorite" panose="00000500000000000000" pitchFamily="2" charset="0"/>
              </a:rPr>
              <a:t> Linux Handbook. https://www.computerhope.com/issues/ch001708.htm#linux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Tenorite" panose="00000500000000000000" pitchFamily="2" charset="0"/>
              </a:rPr>
              <a:t>2.</a:t>
            </a:r>
            <a:r>
              <a:rPr lang="en-US" sz="1200" dirty="0">
                <a:solidFill>
                  <a:schemeClr val="bg1"/>
                </a:solidFill>
                <a:effectLst/>
                <a:latin typeface="Tenorite" panose="00000500000000000000" pitchFamily="2" charset="0"/>
              </a:rPr>
              <a:t> Prakash, A. (2021, April 30). </a:t>
            </a:r>
            <a:r>
              <a:rPr lang="en-US" sz="1200" i="1" dirty="0">
                <a:solidFill>
                  <a:schemeClr val="bg1"/>
                </a:solidFill>
                <a:effectLst/>
                <a:latin typeface="Tenorite" panose="00000500000000000000" pitchFamily="2" charset="0"/>
              </a:rPr>
              <a:t>Absolute vs Relative Path in Linux: What's the Difference?</a:t>
            </a:r>
            <a:r>
              <a:rPr lang="en-US" sz="1200" dirty="0">
                <a:solidFill>
                  <a:schemeClr val="bg1"/>
                </a:solidFill>
                <a:effectLst/>
                <a:latin typeface="Tenorite" panose="00000500000000000000" pitchFamily="2" charset="0"/>
              </a:rPr>
              <a:t> Linux Handbook. https://linuxhandbook.com/absolute-vs-relative-path/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Tenorite" panose="00000500000000000000" pitchFamily="2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14CE8021-4E74-4794-A0E4-ECC2D2D40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E078BCD-8B65-4E7B-AE0A-990752A25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4BFAB54-6FA9-45FB-BA3B-3591CB055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7C6772A-E335-4500-A29B-3A44614E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9F57701-3264-4009-ADFB-56BD816D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52D57228-9250-4DA3-BAAD-22AFBD4A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25BA39D-7471-4270-8BFD-6464E6E21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B6D7A89-F18B-430E-89A7-C50E5A639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2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7EBC606-9AA0-42DA-A03F-69230517C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DCED692-8652-4CB1-96BF-8F64A0E8B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403231"/>
            <a:ext cx="5192940" cy="2133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1200"/>
              </a:spcAft>
            </a:pPr>
            <a:r>
              <a:rPr lang="en-US" sz="4600"/>
              <a:t>Create directories and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769F3-3FC9-42C3-955E-0252F1DE4B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05" b="1"/>
          <a:stretch/>
        </p:blipFill>
        <p:spPr>
          <a:xfrm>
            <a:off x="6736079" y="722916"/>
            <a:ext cx="4809490" cy="541216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0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4CE8021-4E74-4794-A0E4-ECC2D2D40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078BCD-8B65-4E7B-AE0A-990752A25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BFAB54-6FA9-45FB-BA3B-3591CB055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7C6772A-E335-4500-A29B-3A44614E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F57701-3264-4009-ADFB-56BD816D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DF33DEB-48FA-425B-97C8-5A29202D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DC38B3D-2B19-4240-B88E-4A35499A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216C3E0-8EA2-4DC4-8143-CE25C6A04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816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DBCF90C-5B68-40EF-AD09-CA9E7A5B8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9449B7B-86D6-4E92-9AC8-CF594C94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733709"/>
            <a:ext cx="6752110" cy="13730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1200"/>
              </a:spcAft>
            </a:pPr>
            <a:r>
              <a:rPr lang="en-US" sz="4600"/>
              <a:t>Copy and remove directories and files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40A096-C89E-4B60-BC34-E510AEE95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503" y="1219199"/>
            <a:ext cx="4201514" cy="491405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68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4CE8021-4E74-4794-A0E4-ECC2D2D40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078BCD-8B65-4E7B-AE0A-990752A25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BFAB54-6FA9-45FB-BA3B-3591CB055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7C6772A-E335-4500-A29B-3A44614E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F57701-3264-4009-ADFB-56BD816D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DF33DEB-48FA-425B-97C8-5A29202D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DC38B3D-2B19-4240-B88E-4A35499A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216C3E0-8EA2-4DC4-8143-CE25C6A04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816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DBCF90C-5B68-40EF-AD09-CA9E7A5B8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9449B7B-86D6-4E92-9AC8-CF594C94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733709"/>
            <a:ext cx="6752110" cy="13730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1200"/>
              </a:spcAft>
            </a:pPr>
            <a:r>
              <a:rPr lang="en-US" sz="4600"/>
              <a:t>Locate directories and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8394E-A337-4871-90D3-D52948839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91" y="950418"/>
            <a:ext cx="3358478" cy="49571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448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DB71C54-63C1-4B83-8324-BBCEC579C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15D940-E187-4030-B313-FDC84AE6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3046" y="0"/>
            <a:ext cx="40689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E38F34-66D8-4203-B16C-14AC2024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9680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21DD1-3090-443A-A068-D7231D58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86929"/>
            <a:ext cx="7674983" cy="42841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dirty="0"/>
              <a:t>Linux</a:t>
            </a:r>
            <a:br>
              <a:rPr lang="en-US" sz="8000" dirty="0"/>
            </a:br>
            <a:r>
              <a:rPr lang="en-US" sz="8000" dirty="0"/>
              <a:t>Shell Script</a:t>
            </a:r>
          </a:p>
        </p:txBody>
      </p:sp>
    </p:spTree>
    <p:extLst>
      <p:ext uri="{BB962C8B-B14F-4D97-AF65-F5344CB8AC3E}">
        <p14:creationId xmlns:p14="http://schemas.microsoft.com/office/powerpoint/2010/main" val="86294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49" y="643466"/>
            <a:ext cx="3846292" cy="52059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chemeClr val="accent1"/>
                </a:solidFill>
              </a:rPr>
              <a:t>Create a shell script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894" y="353181"/>
            <a:ext cx="6533279" cy="6151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300" dirty="0"/>
              <a:t>1</a:t>
            </a:r>
            <a:r>
              <a:rPr lang="en-US" sz="1400" dirty="0">
                <a:latin typeface="Tenorite" panose="00000500000000000000" pitchFamily="2" charset="0"/>
              </a:rPr>
              <a:t>. What are the file permissions of the script?</a:t>
            </a:r>
          </a:p>
          <a:p>
            <a:r>
              <a:rPr lang="en-US" sz="1400" b="1" dirty="0">
                <a:latin typeface="Tenorite" panose="00000500000000000000" pitchFamily="2" charset="0"/>
              </a:rPr>
              <a:t>ls -l </a:t>
            </a:r>
            <a:r>
              <a:rPr lang="en-US" sz="1400" b="1" dirty="0" err="1">
                <a:latin typeface="Tenorite" panose="00000500000000000000" pitchFamily="2" charset="0"/>
              </a:rPr>
              <a:t>todolist</a:t>
            </a:r>
            <a:endParaRPr lang="en-US" sz="1400" b="1" dirty="0">
              <a:latin typeface="Tenorite" panose="00000500000000000000" pitchFamily="2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latin typeface="Tenorite" panose="00000500000000000000" pitchFamily="2" charset="0"/>
            </a:endParaRPr>
          </a:p>
          <a:p>
            <a:r>
              <a:rPr lang="en-US" sz="1400" dirty="0">
                <a:latin typeface="Tenorite" panose="00000500000000000000" pitchFamily="2" charset="0"/>
              </a:rPr>
              <a:t>2. What’s the name of the user-defined variable in the script?</a:t>
            </a:r>
          </a:p>
          <a:p>
            <a:r>
              <a:rPr lang="en-US" sz="1400" b="1" dirty="0" err="1">
                <a:latin typeface="Tenorite" panose="00000500000000000000" pitchFamily="2" charset="0"/>
              </a:rPr>
              <a:t>MyToDoLists</a:t>
            </a:r>
            <a:endParaRPr lang="en-US" sz="1400" b="1" dirty="0">
              <a:latin typeface="Tenorite" panose="00000500000000000000" pitchFamily="2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latin typeface="Tenorite" panose="00000500000000000000" pitchFamily="2" charset="0"/>
            </a:endParaRPr>
          </a:p>
          <a:p>
            <a:r>
              <a:rPr lang="en-US" sz="1400" dirty="0">
                <a:latin typeface="Tenorite" panose="00000500000000000000" pitchFamily="2" charset="0"/>
              </a:rPr>
              <a:t>3. Which redirection meta-character is used in the script? What does it do?</a:t>
            </a:r>
          </a:p>
          <a:p>
            <a:r>
              <a:rPr lang="en-US" sz="1400" b="1" dirty="0">
                <a:latin typeface="Tenorite" panose="00000500000000000000" pitchFamily="2" charset="0"/>
              </a:rPr>
              <a:t>echo “Today’s to-do-list -- $text -- $text”  &gt;&gt;  </a:t>
            </a:r>
            <a:r>
              <a:rPr lang="en-US" sz="1400" b="1" dirty="0" err="1">
                <a:latin typeface="Tenorite" panose="00000500000000000000" pitchFamily="2" charset="0"/>
              </a:rPr>
              <a:t>MyToDoLists</a:t>
            </a:r>
            <a:endParaRPr lang="en-US" sz="1400" b="1" dirty="0">
              <a:latin typeface="Tenorite" panose="00000500000000000000" pitchFamily="2" charset="0"/>
            </a:endParaRPr>
          </a:p>
          <a:p>
            <a:r>
              <a:rPr lang="en-US" sz="1400" dirty="0">
                <a:latin typeface="Tenorite" panose="00000500000000000000" pitchFamily="2" charset="0"/>
              </a:rPr>
              <a:t>&gt;&gt;  Appends the command output to the file content</a:t>
            </a:r>
          </a:p>
          <a:p>
            <a:r>
              <a:rPr lang="en-US" sz="1400" dirty="0">
                <a:latin typeface="Tenorite" panose="00000500000000000000" pitchFamily="2" charset="0"/>
              </a:rPr>
              <a:t>The redirection metacharacter allows you to redirect the contents of a file as your input.  The symbol we used ‘appends’ or adds to the existing file</a:t>
            </a:r>
          </a:p>
          <a:p>
            <a:endParaRPr lang="en-US" sz="1400" dirty="0">
              <a:latin typeface="Tenorite" panose="00000500000000000000" pitchFamily="2" charset="0"/>
            </a:endParaRPr>
          </a:p>
          <a:p>
            <a:r>
              <a:rPr lang="en-US" sz="1400" dirty="0">
                <a:latin typeface="Tenorite" panose="00000500000000000000" pitchFamily="2" charset="0"/>
              </a:rPr>
              <a:t>References:</a:t>
            </a:r>
          </a:p>
          <a:p>
            <a:r>
              <a:rPr lang="en-US" sz="1400" dirty="0">
                <a:latin typeface="Tenorite" panose="00000500000000000000" pitchFamily="2" charset="0"/>
              </a:rPr>
              <a:t>1.</a:t>
            </a:r>
            <a:r>
              <a:rPr lang="en-US" sz="1400" i="1" dirty="0">
                <a:effectLst/>
                <a:latin typeface="Tenorite" panose="00000500000000000000" pitchFamily="2" charset="0"/>
              </a:rPr>
              <a:t> 4.3. Shell Metacharacters — Introduction to Unix Study Guide</a:t>
            </a:r>
            <a:r>
              <a:rPr lang="en-US" sz="1400" dirty="0">
                <a:effectLst/>
                <a:latin typeface="Tenorite" panose="00000500000000000000" pitchFamily="2" charset="0"/>
              </a:rPr>
              <a:t>. (n.d.). Shell Metacharacters - Introduction to Linux Study Guide. http://faculty.salina.k-state.edu/tim/unix_sg/shell/metachar.html</a:t>
            </a:r>
          </a:p>
          <a:p>
            <a:r>
              <a:rPr lang="en-US" sz="1400" dirty="0">
                <a:latin typeface="Tenorite" panose="00000500000000000000" pitchFamily="2" charset="0"/>
              </a:rPr>
              <a:t>2. </a:t>
            </a:r>
            <a:r>
              <a:rPr lang="en-US" sz="1400" dirty="0" err="1">
                <a:effectLst/>
                <a:latin typeface="Tenorite" panose="00000500000000000000" pitchFamily="2" charset="0"/>
              </a:rPr>
              <a:t>Niazi</a:t>
            </a:r>
            <a:r>
              <a:rPr lang="en-US" sz="1400" dirty="0">
                <a:effectLst/>
                <a:latin typeface="Tenorite" panose="00000500000000000000" pitchFamily="2" charset="0"/>
              </a:rPr>
              <a:t>, R. (2022, January 9). </a:t>
            </a:r>
            <a:r>
              <a:rPr lang="en-US" sz="1400" i="1" dirty="0">
                <a:effectLst/>
                <a:latin typeface="Tenorite" panose="00000500000000000000" pitchFamily="2" charset="0"/>
              </a:rPr>
              <a:t>What are Linux metacharacters</a:t>
            </a:r>
            <a:r>
              <a:rPr lang="en-US" sz="1400" dirty="0">
                <a:effectLst/>
                <a:latin typeface="Tenorite" panose="00000500000000000000" pitchFamily="2" charset="0"/>
              </a:rPr>
              <a:t>. </a:t>
            </a:r>
            <a:r>
              <a:rPr lang="en-US" sz="1400" dirty="0" err="1">
                <a:effectLst/>
                <a:latin typeface="Tenorite" panose="00000500000000000000" pitchFamily="2" charset="0"/>
              </a:rPr>
              <a:t>Makeuseof.Com</a:t>
            </a:r>
            <a:r>
              <a:rPr lang="en-US" sz="1400" dirty="0">
                <a:effectLst/>
                <a:latin typeface="Tenorite" panose="00000500000000000000" pitchFamily="2" charset="0"/>
              </a:rPr>
              <a:t>. https://www.makeuseof.com/what-are-linux-metacharacters/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2884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ppt356E.tmp</Template>
  <TotalTime>2962</TotalTime>
  <Words>1235</Words>
  <Application>Microsoft Office PowerPoint</Application>
  <PresentationFormat>Widescreen</PresentationFormat>
  <Paragraphs>128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Tenorite</vt:lpstr>
      <vt:lpstr>Trebuchet MS</vt:lpstr>
      <vt:lpstr>Berlin</vt:lpstr>
      <vt:lpstr>CEIS106 Linux  Final Presentation</vt:lpstr>
      <vt:lpstr>Introduction</vt:lpstr>
      <vt:lpstr>Linux Filesystem Hierarchy</vt:lpstr>
      <vt:lpstr>Navigate the Linux filesystem tree</vt:lpstr>
      <vt:lpstr>Create directories and files</vt:lpstr>
      <vt:lpstr>Copy and remove directories and files</vt:lpstr>
      <vt:lpstr>Locate directories and files</vt:lpstr>
      <vt:lpstr>Linux Shell Script</vt:lpstr>
      <vt:lpstr>Create a shell script</vt:lpstr>
      <vt:lpstr>Change script file permissions</vt:lpstr>
      <vt:lpstr>Set the PATH variable</vt:lpstr>
      <vt:lpstr>Make the PATH variable permanent</vt:lpstr>
      <vt:lpstr>User  and Group Management</vt:lpstr>
      <vt:lpstr>Add users and groups in CLI</vt:lpstr>
      <vt:lpstr>Test user and group settings</vt:lpstr>
      <vt:lpstr>Add users in GUI</vt:lpstr>
      <vt:lpstr>Remove users and groups</vt:lpstr>
      <vt:lpstr>Network  Configuration</vt:lpstr>
      <vt:lpstr>Discover host IP configurations</vt:lpstr>
      <vt:lpstr>Manage network interfaces</vt:lpstr>
      <vt:lpstr>Use network utilities</vt:lpstr>
      <vt:lpstr>System Performance Monitoring</vt:lpstr>
      <vt:lpstr>Monitor Linux processes</vt:lpstr>
      <vt:lpstr>Monitor user activities</vt:lpstr>
      <vt:lpstr>Monitor network bandwidth usage</vt:lpstr>
      <vt:lpstr>Challenges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CEIS106  Final Course Project</dc:title>
  <dc:creator>Shannon Clinton</dc:creator>
  <cp:lastModifiedBy>Shannon Clinton</cp:lastModifiedBy>
  <cp:revision>1</cp:revision>
  <dcterms:created xsi:type="dcterms:W3CDTF">2022-04-17T19:34:56Z</dcterms:created>
  <dcterms:modified xsi:type="dcterms:W3CDTF">2022-04-22T01:52:18Z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