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6" r:id="rId5"/>
  </p:sldMasterIdLst>
  <p:notesMasterIdLst>
    <p:notesMasterId r:id="rId31"/>
  </p:notesMasterIdLst>
  <p:sldIdLst>
    <p:sldId id="278" r:id="rId6"/>
    <p:sldId id="279" r:id="rId7"/>
    <p:sldId id="280" r:id="rId8"/>
    <p:sldId id="281" r:id="rId9"/>
    <p:sldId id="282" r:id="rId10"/>
    <p:sldId id="283" r:id="rId11"/>
    <p:sldId id="257" r:id="rId12"/>
    <p:sldId id="285" r:id="rId13"/>
    <p:sldId id="284" r:id="rId14"/>
    <p:sldId id="258" r:id="rId15"/>
    <p:sldId id="260" r:id="rId16"/>
    <p:sldId id="298" r:id="rId17"/>
    <p:sldId id="286" r:id="rId18"/>
    <p:sldId id="287" r:id="rId19"/>
    <p:sldId id="261" r:id="rId20"/>
    <p:sldId id="299" r:id="rId21"/>
    <p:sldId id="288" r:id="rId22"/>
    <p:sldId id="289" r:id="rId23"/>
    <p:sldId id="290" r:id="rId24"/>
    <p:sldId id="291" r:id="rId25"/>
    <p:sldId id="293" r:id="rId26"/>
    <p:sldId id="294" r:id="rId27"/>
    <p:sldId id="295" r:id="rId28"/>
    <p:sldId id="296" r:id="rId29"/>
    <p:sldId id="29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0" autoAdjust="0"/>
    <p:restoredTop sz="94619" autoAdjust="0"/>
  </p:normalViewPr>
  <p:slideViewPr>
    <p:cSldViewPr snapToGrid="0">
      <p:cViewPr varScale="1">
        <p:scale>
          <a:sx n="64" d="100"/>
          <a:sy n="64" d="100"/>
        </p:scale>
        <p:origin x="84"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ableStyles" Target="tableStyle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hann\OneDrive\Desktop\CEIS110%20Programming\formatdata.csv"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0"/>
    </c:view3D>
    <c:floor>
      <c:thickness val="0"/>
      <c:spPr>
        <a:noFill/>
        <a:ln w="9525" cap="flat" cmpd="sng" algn="ctr">
          <a:solidFill>
            <a:schemeClr val="dk1">
              <a:lumMod val="50000"/>
              <a:lumOff val="50000"/>
            </a:schemeClr>
          </a:solidFill>
          <a:round/>
        </a:ln>
        <a:effectLst/>
        <a:sp3d contourW="9525">
          <a:contourClr>
            <a:schemeClr val="dk1">
              <a:lumMod val="50000"/>
              <a:lumOff val="50000"/>
            </a:schemeClr>
          </a:contourClr>
        </a:sp3d>
      </c:spPr>
    </c:floor>
    <c:sideWall>
      <c:thickness val="0"/>
      <c:spPr>
        <a:noFill/>
        <a:ln>
          <a:noFill/>
        </a:ln>
        <a:effectLst/>
        <a:sp3d/>
      </c:spPr>
    </c:sideWall>
    <c:backWall>
      <c:thickness val="0"/>
      <c:spPr>
        <a:noFill/>
        <a:ln>
          <a:noFill/>
        </a:ln>
        <a:effectLst/>
        <a:sp3d/>
      </c:spPr>
    </c:backWall>
    <c:plotArea>
      <c:layout/>
      <c:area3DChart>
        <c:grouping val="stacked"/>
        <c:varyColors val="0"/>
        <c:ser>
          <c:idx val="0"/>
          <c:order val="0"/>
          <c:tx>
            <c:strRef>
              <c:f>formatdata!$B$1</c:f>
              <c:strCache>
                <c:ptCount val="1"/>
                <c:pt idx="0">
                  <c:v>Fahrenheit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val>
            <c:numRef>
              <c:f>formatdata!$B$2:$B$88</c:f>
              <c:numCache>
                <c:formatCode>General</c:formatCode>
                <c:ptCount val="87"/>
                <c:pt idx="0">
                  <c:v>66.92</c:v>
                </c:pt>
                <c:pt idx="1">
                  <c:v>66.92</c:v>
                </c:pt>
                <c:pt idx="2">
                  <c:v>68</c:v>
                </c:pt>
                <c:pt idx="3">
                  <c:v>64.040000000000006</c:v>
                </c:pt>
                <c:pt idx="4">
                  <c:v>62.96</c:v>
                </c:pt>
                <c:pt idx="5">
                  <c:v>62.06</c:v>
                </c:pt>
                <c:pt idx="6">
                  <c:v>57.92</c:v>
                </c:pt>
                <c:pt idx="7">
                  <c:v>55.94</c:v>
                </c:pt>
                <c:pt idx="8">
                  <c:v>57.02</c:v>
                </c:pt>
                <c:pt idx="9">
                  <c:v>55.94</c:v>
                </c:pt>
                <c:pt idx="10">
                  <c:v>51.08</c:v>
                </c:pt>
                <c:pt idx="11">
                  <c:v>48.92</c:v>
                </c:pt>
                <c:pt idx="12">
                  <c:v>48.02</c:v>
                </c:pt>
                <c:pt idx="13">
                  <c:v>48.02</c:v>
                </c:pt>
                <c:pt idx="14">
                  <c:v>46.04</c:v>
                </c:pt>
                <c:pt idx="15">
                  <c:v>44.96</c:v>
                </c:pt>
                <c:pt idx="16">
                  <c:v>44.96</c:v>
                </c:pt>
                <c:pt idx="17">
                  <c:v>46.94</c:v>
                </c:pt>
                <c:pt idx="18">
                  <c:v>51.08</c:v>
                </c:pt>
                <c:pt idx="19">
                  <c:v>55.04</c:v>
                </c:pt>
                <c:pt idx="20">
                  <c:v>57.92</c:v>
                </c:pt>
                <c:pt idx="21">
                  <c:v>59</c:v>
                </c:pt>
                <c:pt idx="22">
                  <c:v>62.96</c:v>
                </c:pt>
                <c:pt idx="23">
                  <c:v>68</c:v>
                </c:pt>
                <c:pt idx="24">
                  <c:v>66.92</c:v>
                </c:pt>
                <c:pt idx="25">
                  <c:v>69.08</c:v>
                </c:pt>
                <c:pt idx="26">
                  <c:v>71.06</c:v>
                </c:pt>
                <c:pt idx="27">
                  <c:v>71.06</c:v>
                </c:pt>
                <c:pt idx="28">
                  <c:v>69.98</c:v>
                </c:pt>
                <c:pt idx="29">
                  <c:v>66.92</c:v>
                </c:pt>
                <c:pt idx="30">
                  <c:v>64.94</c:v>
                </c:pt>
                <c:pt idx="31">
                  <c:v>62.96</c:v>
                </c:pt>
                <c:pt idx="32">
                  <c:v>60.98</c:v>
                </c:pt>
                <c:pt idx="33">
                  <c:v>59</c:v>
                </c:pt>
                <c:pt idx="34">
                  <c:v>55.04</c:v>
                </c:pt>
                <c:pt idx="35">
                  <c:v>53.06</c:v>
                </c:pt>
                <c:pt idx="36">
                  <c:v>51.08</c:v>
                </c:pt>
                <c:pt idx="37">
                  <c:v>51.08</c:v>
                </c:pt>
                <c:pt idx="38">
                  <c:v>48.92</c:v>
                </c:pt>
                <c:pt idx="39">
                  <c:v>48.92</c:v>
                </c:pt>
                <c:pt idx="40">
                  <c:v>48.92</c:v>
                </c:pt>
                <c:pt idx="41">
                  <c:v>51.08</c:v>
                </c:pt>
                <c:pt idx="42">
                  <c:v>55.04</c:v>
                </c:pt>
                <c:pt idx="43">
                  <c:v>59</c:v>
                </c:pt>
                <c:pt idx="44">
                  <c:v>62.96</c:v>
                </c:pt>
                <c:pt idx="45">
                  <c:v>66.02</c:v>
                </c:pt>
                <c:pt idx="46">
                  <c:v>68</c:v>
                </c:pt>
                <c:pt idx="47">
                  <c:v>69.98</c:v>
                </c:pt>
                <c:pt idx="48">
                  <c:v>69.98</c:v>
                </c:pt>
                <c:pt idx="49">
                  <c:v>71.06</c:v>
                </c:pt>
                <c:pt idx="50">
                  <c:v>71.06</c:v>
                </c:pt>
                <c:pt idx="51">
                  <c:v>69.98</c:v>
                </c:pt>
                <c:pt idx="52">
                  <c:v>69.08</c:v>
                </c:pt>
                <c:pt idx="53">
                  <c:v>66.92</c:v>
                </c:pt>
                <c:pt idx="54">
                  <c:v>64.040000000000006</c:v>
                </c:pt>
                <c:pt idx="55">
                  <c:v>62.06</c:v>
                </c:pt>
                <c:pt idx="56">
                  <c:v>60.08</c:v>
                </c:pt>
                <c:pt idx="57">
                  <c:v>57.02</c:v>
                </c:pt>
                <c:pt idx="58">
                  <c:v>55.04</c:v>
                </c:pt>
                <c:pt idx="59">
                  <c:v>51.98</c:v>
                </c:pt>
                <c:pt idx="60">
                  <c:v>50</c:v>
                </c:pt>
                <c:pt idx="61">
                  <c:v>48.92</c:v>
                </c:pt>
                <c:pt idx="62">
                  <c:v>48.92</c:v>
                </c:pt>
                <c:pt idx="63">
                  <c:v>46.94</c:v>
                </c:pt>
                <c:pt idx="64">
                  <c:v>46.94</c:v>
                </c:pt>
                <c:pt idx="65">
                  <c:v>44.96</c:v>
                </c:pt>
                <c:pt idx="66">
                  <c:v>48.92</c:v>
                </c:pt>
                <c:pt idx="67">
                  <c:v>48.92</c:v>
                </c:pt>
                <c:pt idx="68">
                  <c:v>53.96</c:v>
                </c:pt>
                <c:pt idx="69">
                  <c:v>57.02</c:v>
                </c:pt>
                <c:pt idx="70">
                  <c:v>57.92</c:v>
                </c:pt>
                <c:pt idx="71">
                  <c:v>60.08</c:v>
                </c:pt>
                <c:pt idx="72">
                  <c:v>60.08</c:v>
                </c:pt>
                <c:pt idx="73">
                  <c:v>62.96</c:v>
                </c:pt>
                <c:pt idx="74">
                  <c:v>64.040000000000006</c:v>
                </c:pt>
                <c:pt idx="75">
                  <c:v>64.94</c:v>
                </c:pt>
                <c:pt idx="76">
                  <c:v>66.92</c:v>
                </c:pt>
                <c:pt idx="77">
                  <c:v>66.92</c:v>
                </c:pt>
                <c:pt idx="78">
                  <c:v>69.08</c:v>
                </c:pt>
                <c:pt idx="79">
                  <c:v>68</c:v>
                </c:pt>
                <c:pt idx="80">
                  <c:v>64.94</c:v>
                </c:pt>
                <c:pt idx="81">
                  <c:v>62.06</c:v>
                </c:pt>
                <c:pt idx="82">
                  <c:v>62.06</c:v>
                </c:pt>
                <c:pt idx="83">
                  <c:v>62.06</c:v>
                </c:pt>
                <c:pt idx="84">
                  <c:v>60.08</c:v>
                </c:pt>
                <c:pt idx="85">
                  <c:v>55.04</c:v>
                </c:pt>
                <c:pt idx="86">
                  <c:v>53.96</c:v>
                </c:pt>
              </c:numCache>
            </c:numRef>
          </c:val>
          <c:extLst>
            <c:ext xmlns:c16="http://schemas.microsoft.com/office/drawing/2014/chart" uri="{C3380CC4-5D6E-409C-BE32-E72D297353CC}">
              <c16:uniqueId val="{00000000-25A3-4180-8BD1-37302C5B21B0}"/>
            </c:ext>
          </c:extLst>
        </c:ser>
        <c:ser>
          <c:idx val="1"/>
          <c:order val="1"/>
          <c:tx>
            <c:strRef>
              <c:f>formatdata!$C$1</c:f>
              <c:strCache>
                <c:ptCount val="1"/>
                <c:pt idx="0">
                  <c:v>Humidity</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val>
            <c:numRef>
              <c:f>formatdata!$C$2:$C$88</c:f>
              <c:numCache>
                <c:formatCode>General</c:formatCode>
                <c:ptCount val="87"/>
                <c:pt idx="0">
                  <c:v>18.766813490000001</c:v>
                </c:pt>
                <c:pt idx="1">
                  <c:v>21.321040140000001</c:v>
                </c:pt>
                <c:pt idx="2">
                  <c:v>25.06445686</c:v>
                </c:pt>
                <c:pt idx="3">
                  <c:v>10.311508480000001</c:v>
                </c:pt>
                <c:pt idx="4">
                  <c:v>10.709413830000001</c:v>
                </c:pt>
                <c:pt idx="5">
                  <c:v>13.20488537</c:v>
                </c:pt>
                <c:pt idx="6">
                  <c:v>19.093685239999999</c:v>
                </c:pt>
                <c:pt idx="7">
                  <c:v>19.719482859999999</c:v>
                </c:pt>
                <c:pt idx="8">
                  <c:v>18.090390729999999</c:v>
                </c:pt>
                <c:pt idx="9">
                  <c:v>18.810269000000002</c:v>
                </c:pt>
                <c:pt idx="10">
                  <c:v>29.047830479999998</c:v>
                </c:pt>
                <c:pt idx="11">
                  <c:v>35.825672019999999</c:v>
                </c:pt>
                <c:pt idx="12">
                  <c:v>35.405520099999997</c:v>
                </c:pt>
                <c:pt idx="13">
                  <c:v>34.08296129</c:v>
                </c:pt>
                <c:pt idx="14">
                  <c:v>38.146259290000003</c:v>
                </c:pt>
                <c:pt idx="15">
                  <c:v>38.256095219999999</c:v>
                </c:pt>
                <c:pt idx="16">
                  <c:v>33.570706350000002</c:v>
                </c:pt>
                <c:pt idx="17">
                  <c:v>32.62448912</c:v>
                </c:pt>
                <c:pt idx="18">
                  <c:v>25.672111279999999</c:v>
                </c:pt>
                <c:pt idx="19">
                  <c:v>21.187625789999998</c:v>
                </c:pt>
                <c:pt idx="20">
                  <c:v>20.00775436</c:v>
                </c:pt>
                <c:pt idx="21">
                  <c:v>18.369064829999999</c:v>
                </c:pt>
                <c:pt idx="22">
                  <c:v>15.35099323</c:v>
                </c:pt>
                <c:pt idx="23">
                  <c:v>12.28970464</c:v>
                </c:pt>
                <c:pt idx="24">
                  <c:v>11.690981470000001</c:v>
                </c:pt>
                <c:pt idx="25">
                  <c:v>11.84256467</c:v>
                </c:pt>
                <c:pt idx="26">
                  <c:v>11.06946177</c:v>
                </c:pt>
                <c:pt idx="27">
                  <c:v>11.60451568</c:v>
                </c:pt>
                <c:pt idx="28">
                  <c:v>12.038962769999999</c:v>
                </c:pt>
                <c:pt idx="29">
                  <c:v>13.90640076</c:v>
                </c:pt>
                <c:pt idx="30">
                  <c:v>15.608452059999999</c:v>
                </c:pt>
                <c:pt idx="31">
                  <c:v>17.389746729999999</c:v>
                </c:pt>
                <c:pt idx="32">
                  <c:v>20.297608109999999</c:v>
                </c:pt>
                <c:pt idx="33">
                  <c:v>22.8023959</c:v>
                </c:pt>
                <c:pt idx="34">
                  <c:v>28.592892450000001</c:v>
                </c:pt>
                <c:pt idx="35">
                  <c:v>33.389187200000002</c:v>
                </c:pt>
                <c:pt idx="36">
                  <c:v>33.061975179999997</c:v>
                </c:pt>
                <c:pt idx="37">
                  <c:v>31.59221604</c:v>
                </c:pt>
                <c:pt idx="38">
                  <c:v>37.483811420000002</c:v>
                </c:pt>
                <c:pt idx="39">
                  <c:v>34.233053660000003</c:v>
                </c:pt>
                <c:pt idx="40">
                  <c:v>32.954291849999997</c:v>
                </c:pt>
                <c:pt idx="41">
                  <c:v>30.41210165</c:v>
                </c:pt>
                <c:pt idx="42">
                  <c:v>25.12135129</c:v>
                </c:pt>
                <c:pt idx="43">
                  <c:v>21.7794922</c:v>
                </c:pt>
                <c:pt idx="44">
                  <c:v>18.21430483</c:v>
                </c:pt>
                <c:pt idx="45">
                  <c:v>16.368856510000001</c:v>
                </c:pt>
                <c:pt idx="46">
                  <c:v>16.63178637</c:v>
                </c:pt>
                <c:pt idx="47">
                  <c:v>18.35341768</c:v>
                </c:pt>
                <c:pt idx="48">
                  <c:v>19.194916200000002</c:v>
                </c:pt>
                <c:pt idx="49">
                  <c:v>18.502233990000001</c:v>
                </c:pt>
                <c:pt idx="50">
                  <c:v>19.203229619999998</c:v>
                </c:pt>
                <c:pt idx="51">
                  <c:v>19.922155539999999</c:v>
                </c:pt>
                <c:pt idx="52">
                  <c:v>21.477570180000001</c:v>
                </c:pt>
                <c:pt idx="53">
                  <c:v>23.133966650000001</c:v>
                </c:pt>
                <c:pt idx="54">
                  <c:v>20.743034130000002</c:v>
                </c:pt>
                <c:pt idx="55">
                  <c:v>16.477864579999999</c:v>
                </c:pt>
                <c:pt idx="56">
                  <c:v>14.1643288</c:v>
                </c:pt>
                <c:pt idx="57">
                  <c:v>27.846919549999999</c:v>
                </c:pt>
                <c:pt idx="58">
                  <c:v>18.53411805</c:v>
                </c:pt>
                <c:pt idx="59">
                  <c:v>23.69860937</c:v>
                </c:pt>
                <c:pt idx="60">
                  <c:v>32.883007360000001</c:v>
                </c:pt>
                <c:pt idx="61">
                  <c:v>38.917319820000003</c:v>
                </c:pt>
                <c:pt idx="62">
                  <c:v>40.701666889999998</c:v>
                </c:pt>
                <c:pt idx="63">
                  <c:v>45.500362279999997</c:v>
                </c:pt>
                <c:pt idx="64">
                  <c:v>47.567077130000001</c:v>
                </c:pt>
                <c:pt idx="65">
                  <c:v>53.191916470000002</c:v>
                </c:pt>
                <c:pt idx="66">
                  <c:v>40.701666889999998</c:v>
                </c:pt>
                <c:pt idx="67">
                  <c:v>42.243734230000001</c:v>
                </c:pt>
                <c:pt idx="68">
                  <c:v>19.278143069999999</c:v>
                </c:pt>
                <c:pt idx="69">
                  <c:v>15.183350799999999</c:v>
                </c:pt>
                <c:pt idx="70">
                  <c:v>14.00567055</c:v>
                </c:pt>
                <c:pt idx="71">
                  <c:v>10.83491164</c:v>
                </c:pt>
                <c:pt idx="72">
                  <c:v>10.83491164</c:v>
                </c:pt>
                <c:pt idx="73">
                  <c:v>8.4982647500000006</c:v>
                </c:pt>
                <c:pt idx="74">
                  <c:v>7.8467495549999997</c:v>
                </c:pt>
                <c:pt idx="75">
                  <c:v>7.9294218069999998</c:v>
                </c:pt>
                <c:pt idx="76">
                  <c:v>7.4029533880000002</c:v>
                </c:pt>
                <c:pt idx="77">
                  <c:v>7.4029533880000002</c:v>
                </c:pt>
                <c:pt idx="78">
                  <c:v>7.5316782340000001</c:v>
                </c:pt>
                <c:pt idx="79">
                  <c:v>8.2131270959999991</c:v>
                </c:pt>
                <c:pt idx="80">
                  <c:v>9.1309155709999992</c:v>
                </c:pt>
                <c:pt idx="81">
                  <c:v>11.05418294</c:v>
                </c:pt>
                <c:pt idx="82">
                  <c:v>10.10099159</c:v>
                </c:pt>
                <c:pt idx="83">
                  <c:v>11.60726818</c:v>
                </c:pt>
                <c:pt idx="84">
                  <c:v>12.965117019999999</c:v>
                </c:pt>
                <c:pt idx="85">
                  <c:v>18.53411805</c:v>
                </c:pt>
                <c:pt idx="86">
                  <c:v>21.19200588</c:v>
                </c:pt>
              </c:numCache>
            </c:numRef>
          </c:val>
          <c:extLst>
            <c:ext xmlns:c16="http://schemas.microsoft.com/office/drawing/2014/chart" uri="{C3380CC4-5D6E-409C-BE32-E72D297353CC}">
              <c16:uniqueId val="{00000001-25A3-4180-8BD1-37302C5B21B0}"/>
            </c:ext>
          </c:extLst>
        </c:ser>
        <c:dLbls>
          <c:showLegendKey val="0"/>
          <c:showVal val="0"/>
          <c:showCatName val="0"/>
          <c:showSerName val="0"/>
          <c:showPercent val="0"/>
          <c:showBubbleSize val="0"/>
        </c:dLbls>
        <c:axId val="787672288"/>
        <c:axId val="787666880"/>
        <c:axId val="0"/>
      </c:area3DChart>
      <c:catAx>
        <c:axId val="787672288"/>
        <c:scaling>
          <c:orientation val="minMax"/>
        </c:scaling>
        <c:delete val="0"/>
        <c:axPos val="b"/>
        <c:title>
          <c:tx>
            <c:rich>
              <a:bodyPr rot="0" spcFirstLastPara="1" vertOverflow="ellipsis" vert="horz" wrap="square" anchor="ctr" anchorCtr="1"/>
              <a:lstStyle/>
              <a:p>
                <a:pPr>
                  <a:defRPr sz="1100" b="1" i="0" u="none" strike="noStrike" kern="1200" cap="all" baseline="0">
                    <a:solidFill>
                      <a:schemeClr val="lt1">
                        <a:lumMod val="85000"/>
                      </a:schemeClr>
                    </a:solidFill>
                    <a:latin typeface="Avenir Next LT Pro Demi" panose="020B0704020202020204" pitchFamily="34" charset="0"/>
                    <a:ea typeface="+mn-ea"/>
                    <a:cs typeface="+mn-cs"/>
                  </a:defRPr>
                </a:pPr>
                <a:r>
                  <a:rPr lang="en-US" sz="1100">
                    <a:latin typeface="Avenir Next LT Pro Demi" panose="020B0704020202020204" pitchFamily="34" charset="0"/>
                  </a:rPr>
                  <a:t>Duration (Days)</a:t>
                </a:r>
              </a:p>
            </c:rich>
          </c:tx>
          <c:layout>
            <c:manualLayout>
              <c:xMode val="edge"/>
              <c:yMode val="edge"/>
              <c:x val="0.40664282589676298"/>
              <c:y val="0.78485236220472443"/>
            </c:manualLayout>
          </c:layout>
          <c:overlay val="0"/>
          <c:spPr>
            <a:noFill/>
            <a:ln>
              <a:noFill/>
            </a:ln>
            <a:effectLst/>
          </c:spPr>
          <c:txPr>
            <a:bodyPr rot="0" spcFirstLastPara="1" vertOverflow="ellipsis" vert="horz" wrap="square" anchor="ctr" anchorCtr="1"/>
            <a:lstStyle/>
            <a:p>
              <a:pPr>
                <a:defRPr sz="1100" b="1" i="0" u="none" strike="noStrike" kern="1200" cap="all" baseline="0">
                  <a:solidFill>
                    <a:schemeClr val="lt1">
                      <a:lumMod val="85000"/>
                    </a:schemeClr>
                  </a:solidFill>
                  <a:latin typeface="Avenir Next LT Pro Demi" panose="020B0704020202020204" pitchFamily="34" charset="0"/>
                  <a:ea typeface="+mn-ea"/>
                  <a:cs typeface="+mn-cs"/>
                </a:defRPr>
              </a:pPr>
              <a:endParaRPr lang="en-US"/>
            </a:p>
          </c:txPr>
        </c:title>
        <c:majorTickMark val="out"/>
        <c:minorTickMark val="none"/>
        <c:tickLblPos val="nextTo"/>
        <c:spPr>
          <a:noFill/>
          <a:ln w="9525" cap="flat" cmpd="sng" algn="ctr">
            <a:solidFill>
              <a:schemeClr val="dk1">
                <a:lumMod val="50000"/>
                <a:lumOff val="50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87666880"/>
        <c:crosses val="autoZero"/>
        <c:auto val="1"/>
        <c:lblAlgn val="ctr"/>
        <c:lblOffset val="100"/>
        <c:noMultiLvlLbl val="0"/>
      </c:catAx>
      <c:valAx>
        <c:axId val="787666880"/>
        <c:scaling>
          <c:orientation val="minMax"/>
        </c:scaling>
        <c:delete val="0"/>
        <c:axPos val="l"/>
        <c:majorGridlines>
          <c:spPr>
            <a:ln w="9525" cap="flat" cmpd="sng" algn="ctr">
              <a:solidFill>
                <a:schemeClr val="dk1">
                  <a:lumMod val="50000"/>
                  <a:lumOff val="50000"/>
                </a:schemeClr>
              </a:solidFill>
              <a:round/>
            </a:ln>
            <a:effectLst/>
          </c:spPr>
        </c:majorGridlines>
        <c:title>
          <c:tx>
            <c:rich>
              <a:bodyPr rot="-5400000" spcFirstLastPara="1" vertOverflow="ellipsis" vert="horz" wrap="square" anchor="ctr" anchorCtr="1"/>
              <a:lstStyle/>
              <a:p>
                <a:pPr>
                  <a:defRPr sz="1200" b="1" i="0" u="none" strike="noStrike" kern="1200" cap="all" baseline="0">
                    <a:solidFill>
                      <a:schemeClr val="lt1">
                        <a:lumMod val="85000"/>
                      </a:schemeClr>
                    </a:solidFill>
                    <a:latin typeface="Avenir Next LT Pro Demi" panose="020B0704020202020204" pitchFamily="34" charset="0"/>
                    <a:ea typeface="+mn-ea"/>
                    <a:cs typeface="+mn-cs"/>
                  </a:defRPr>
                </a:pPr>
                <a:r>
                  <a:rPr lang="en-US" sz="1200">
                    <a:latin typeface="Avenir Next LT Pro Demi" panose="020B0704020202020204" pitchFamily="34" charset="0"/>
                  </a:rPr>
                  <a:t>Temperature</a:t>
                </a:r>
              </a:p>
              <a:p>
                <a:pPr>
                  <a:defRPr sz="1200">
                    <a:latin typeface="Avenir Next LT Pro Demi" panose="020B0704020202020204" pitchFamily="34" charset="0"/>
                  </a:defRPr>
                </a:pPr>
                <a:r>
                  <a:rPr lang="en-US" sz="1200">
                    <a:latin typeface="Avenir Next LT Pro Demi" panose="020B0704020202020204" pitchFamily="34" charset="0"/>
                  </a:rPr>
                  <a:t>% Humidity </a:t>
                </a:r>
              </a:p>
            </c:rich>
          </c:tx>
          <c:layout>
            <c:manualLayout>
              <c:xMode val="edge"/>
              <c:yMode val="edge"/>
              <c:x val="9.1307305336832886E-2"/>
              <c:y val="0.2530850831146107"/>
            </c:manualLayout>
          </c:layout>
          <c:overlay val="0"/>
          <c:spPr>
            <a:noFill/>
            <a:ln>
              <a:noFill/>
            </a:ln>
            <a:effectLst/>
          </c:spPr>
          <c:txPr>
            <a:bodyPr rot="-5400000" spcFirstLastPara="1" vertOverflow="ellipsis" vert="horz" wrap="square" anchor="ctr" anchorCtr="1"/>
            <a:lstStyle/>
            <a:p>
              <a:pPr>
                <a:defRPr sz="1200" b="1" i="0" u="none" strike="noStrike" kern="1200" cap="all" baseline="0">
                  <a:solidFill>
                    <a:schemeClr val="lt1">
                      <a:lumMod val="85000"/>
                    </a:schemeClr>
                  </a:solidFill>
                  <a:latin typeface="Avenir Next LT Pro Demi" panose="020B070402020202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787672288"/>
        <c:crosses val="autoZero"/>
        <c:crossBetween val="midCat"/>
      </c:valAx>
      <c:spPr>
        <a:noFill/>
        <a:ln>
          <a:noFill/>
        </a:ln>
        <a:effectLst/>
      </c:spPr>
    </c:plotArea>
    <c:legend>
      <c:legendPos val="b"/>
      <c:layout>
        <c:manualLayout>
          <c:xMode val="edge"/>
          <c:yMode val="edge"/>
          <c:x val="0.41683211338029802"/>
          <c:y val="0.89007310741461731"/>
          <c:w val="0.15093987703372169"/>
          <c:h val="9.0416560943030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Avenir Next LT Pro Demi" panose="020B0704020202020204" pitchFamily="34" charset="0"/>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5">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spPr>
      <a:ln w="9525" cap="flat" cmpd="sng" algn="ctr">
        <a:solidFill>
          <a:schemeClr val="dk1">
            <a:lumMod val="50000"/>
            <a:lumOff val="50000"/>
          </a:schemeClr>
        </a:solidFill>
        <a:round/>
      </a:ln>
    </cs:spPr>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9525" cap="flat" cmpd="sng" algn="ctr">
        <a:solidFill>
          <a:schemeClr val="dk1">
            <a:lumMod val="50000"/>
            <a:lumOff val="50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ata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ata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50.svg"/><Relationship Id="rId9" Type="http://schemas.openxmlformats.org/officeDocument/2006/relationships/image" Target="../media/image55.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9DCC95-70BB-4B90-B481-423829ABC075}"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A9E703-08DB-492E-8B3D-B4834925820C}">
      <dgm:prSet/>
      <dgm:spPr/>
      <dgm:t>
        <a:bodyPr/>
        <a:lstStyle/>
        <a:p>
          <a:pPr>
            <a:lnSpc>
              <a:spcPct val="100000"/>
            </a:lnSpc>
          </a:pPr>
          <a:r>
            <a:rPr lang="en-US" dirty="0">
              <a:latin typeface="Avenir Next LT Pro Demi" panose="020B0704020202020204" pitchFamily="34" charset="0"/>
            </a:rPr>
            <a:t>Spyder – Used to write the code that accessed NOAA weather database </a:t>
          </a:r>
        </a:p>
      </dgm:t>
    </dgm:pt>
    <dgm:pt modelId="{7D272E44-400E-45DB-829F-90B0730635C0}" type="parTrans" cxnId="{8FDA3941-F808-4589-8933-F3FE2B1EF030}">
      <dgm:prSet/>
      <dgm:spPr/>
      <dgm:t>
        <a:bodyPr/>
        <a:lstStyle/>
        <a:p>
          <a:endParaRPr lang="en-US"/>
        </a:p>
      </dgm:t>
    </dgm:pt>
    <dgm:pt modelId="{DA553696-0F7E-45E9-8B29-E7BBC10FA693}" type="sibTrans" cxnId="{8FDA3941-F808-4589-8933-F3FE2B1EF030}">
      <dgm:prSet/>
      <dgm:spPr/>
      <dgm:t>
        <a:bodyPr/>
        <a:lstStyle/>
        <a:p>
          <a:endParaRPr lang="en-US"/>
        </a:p>
      </dgm:t>
    </dgm:pt>
    <dgm:pt modelId="{9C4D11E1-A496-495C-A03C-9697E90AE2C3}">
      <dgm:prSet/>
      <dgm:spPr/>
      <dgm:t>
        <a:bodyPr/>
        <a:lstStyle/>
        <a:p>
          <a:pPr>
            <a:lnSpc>
              <a:spcPct val="100000"/>
            </a:lnSpc>
          </a:pPr>
          <a:r>
            <a:rPr lang="en-US" dirty="0">
              <a:latin typeface="Avenir Next LT Pro Demi" panose="020B0704020202020204" pitchFamily="34" charset="0"/>
            </a:rPr>
            <a:t>Excel – Used to sort and chart data that was collected </a:t>
          </a:r>
        </a:p>
      </dgm:t>
    </dgm:pt>
    <dgm:pt modelId="{A87A13DE-BC7A-4FD8-9A38-5C714BE5D602}" type="parTrans" cxnId="{E73AF019-D184-4240-A9CE-C00276218940}">
      <dgm:prSet/>
      <dgm:spPr/>
      <dgm:t>
        <a:bodyPr/>
        <a:lstStyle/>
        <a:p>
          <a:endParaRPr lang="en-US"/>
        </a:p>
      </dgm:t>
    </dgm:pt>
    <dgm:pt modelId="{69151035-78E2-4410-B1F5-A4C741F9253E}" type="sibTrans" cxnId="{E73AF019-D184-4240-A9CE-C00276218940}">
      <dgm:prSet/>
      <dgm:spPr/>
      <dgm:t>
        <a:bodyPr/>
        <a:lstStyle/>
        <a:p>
          <a:endParaRPr lang="en-US"/>
        </a:p>
      </dgm:t>
    </dgm:pt>
    <dgm:pt modelId="{A748375B-3FC1-470B-BAED-B262C0BACF2F}">
      <dgm:prSet/>
      <dgm:spPr/>
      <dgm:t>
        <a:bodyPr/>
        <a:lstStyle/>
        <a:p>
          <a:pPr>
            <a:lnSpc>
              <a:spcPct val="100000"/>
            </a:lnSpc>
          </a:pPr>
          <a:r>
            <a:rPr lang="en-US" dirty="0">
              <a:latin typeface="Avenir Next LT Pro Demi" panose="020B0704020202020204" pitchFamily="34" charset="0"/>
            </a:rPr>
            <a:t>NOAA Database</a:t>
          </a:r>
        </a:p>
      </dgm:t>
    </dgm:pt>
    <dgm:pt modelId="{9C9A076B-21A4-434D-AE3F-1F764CFF31D9}" type="parTrans" cxnId="{851D6A3B-24A5-412A-928B-4C59893CD5AE}">
      <dgm:prSet/>
      <dgm:spPr/>
      <dgm:t>
        <a:bodyPr/>
        <a:lstStyle/>
        <a:p>
          <a:endParaRPr lang="en-US"/>
        </a:p>
      </dgm:t>
    </dgm:pt>
    <dgm:pt modelId="{D402F692-E470-4BA5-B93C-1999CE3D5E65}" type="sibTrans" cxnId="{851D6A3B-24A5-412A-928B-4C59893CD5AE}">
      <dgm:prSet/>
      <dgm:spPr/>
      <dgm:t>
        <a:bodyPr/>
        <a:lstStyle/>
        <a:p>
          <a:endParaRPr lang="en-US"/>
        </a:p>
      </dgm:t>
    </dgm:pt>
    <dgm:pt modelId="{7956673F-5CB8-4B3B-AD44-B313614702F0}" type="pres">
      <dgm:prSet presAssocID="{FA9DCC95-70BB-4B90-B481-423829ABC075}" presName="root" presStyleCnt="0">
        <dgm:presLayoutVars>
          <dgm:dir/>
          <dgm:resizeHandles val="exact"/>
        </dgm:presLayoutVars>
      </dgm:prSet>
      <dgm:spPr/>
    </dgm:pt>
    <dgm:pt modelId="{144F8C13-D251-490F-AB39-DF49C195EE4E}" type="pres">
      <dgm:prSet presAssocID="{B5A9E703-08DB-492E-8B3D-B4834925820C}" presName="compNode" presStyleCnt="0"/>
      <dgm:spPr/>
    </dgm:pt>
    <dgm:pt modelId="{903264BF-B4E4-407C-BCE7-82E15BAB4CC2}" type="pres">
      <dgm:prSet presAssocID="{B5A9E703-08DB-492E-8B3D-B4834925820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ogrammer"/>
        </a:ext>
      </dgm:extLst>
    </dgm:pt>
    <dgm:pt modelId="{835BEA0E-41C4-4D84-9FDD-8A185E2C2205}" type="pres">
      <dgm:prSet presAssocID="{B5A9E703-08DB-492E-8B3D-B4834925820C}" presName="spaceRect" presStyleCnt="0"/>
      <dgm:spPr/>
    </dgm:pt>
    <dgm:pt modelId="{BC95F87F-C12D-4102-AC5D-B65A9C75C024}" type="pres">
      <dgm:prSet presAssocID="{B5A9E703-08DB-492E-8B3D-B4834925820C}" presName="textRect" presStyleLbl="revTx" presStyleIdx="0" presStyleCnt="3" custLinFactNeighborX="1627" custLinFactNeighborY="-554">
        <dgm:presLayoutVars>
          <dgm:chMax val="1"/>
          <dgm:chPref val="1"/>
        </dgm:presLayoutVars>
      </dgm:prSet>
      <dgm:spPr/>
    </dgm:pt>
    <dgm:pt modelId="{5B13CF54-687D-40A8-AB0D-1841772EE493}" type="pres">
      <dgm:prSet presAssocID="{DA553696-0F7E-45E9-8B29-E7BBC10FA693}" presName="sibTrans" presStyleCnt="0"/>
      <dgm:spPr/>
    </dgm:pt>
    <dgm:pt modelId="{F63590A5-0B8B-4D56-A76D-D747C1BB26FF}" type="pres">
      <dgm:prSet presAssocID="{9C4D11E1-A496-495C-A03C-9697E90AE2C3}" presName="compNode" presStyleCnt="0"/>
      <dgm:spPr/>
    </dgm:pt>
    <dgm:pt modelId="{97716A6B-8B10-41E8-A037-D6EEE90C8F32}" type="pres">
      <dgm:prSet presAssocID="{9C4D11E1-A496-495C-A03C-9697E90AE2C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able"/>
        </a:ext>
      </dgm:extLst>
    </dgm:pt>
    <dgm:pt modelId="{4BD6F66E-685D-4438-A7AB-9D53E81C1EA3}" type="pres">
      <dgm:prSet presAssocID="{9C4D11E1-A496-495C-A03C-9697E90AE2C3}" presName="spaceRect" presStyleCnt="0"/>
      <dgm:spPr/>
    </dgm:pt>
    <dgm:pt modelId="{7FA1E941-6143-40A9-BFF5-EBF90C5EFDF5}" type="pres">
      <dgm:prSet presAssocID="{9C4D11E1-A496-495C-A03C-9697E90AE2C3}" presName="textRect" presStyleLbl="revTx" presStyleIdx="1" presStyleCnt="3" custLinFactNeighborX="1627" custLinFactNeighborY="-554">
        <dgm:presLayoutVars>
          <dgm:chMax val="1"/>
          <dgm:chPref val="1"/>
        </dgm:presLayoutVars>
      </dgm:prSet>
      <dgm:spPr/>
    </dgm:pt>
    <dgm:pt modelId="{DA56874B-8E1D-4566-A098-CA5232BC03AF}" type="pres">
      <dgm:prSet presAssocID="{69151035-78E2-4410-B1F5-A4C741F9253E}" presName="sibTrans" presStyleCnt="0"/>
      <dgm:spPr/>
    </dgm:pt>
    <dgm:pt modelId="{4359DA14-6C56-433E-9066-9AEDD701B4D2}" type="pres">
      <dgm:prSet presAssocID="{A748375B-3FC1-470B-BAED-B262C0BACF2F}" presName="compNode" presStyleCnt="0"/>
      <dgm:spPr/>
    </dgm:pt>
    <dgm:pt modelId="{73EEC786-1E0A-419A-9D95-A6DF1139BF29}" type="pres">
      <dgm:prSet presAssocID="{A748375B-3FC1-470B-BAED-B262C0BACF2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atabase"/>
        </a:ext>
      </dgm:extLst>
    </dgm:pt>
    <dgm:pt modelId="{0A766EE0-EC79-48B6-88CA-BCB9433E4787}" type="pres">
      <dgm:prSet presAssocID="{A748375B-3FC1-470B-BAED-B262C0BACF2F}" presName="spaceRect" presStyleCnt="0"/>
      <dgm:spPr/>
    </dgm:pt>
    <dgm:pt modelId="{82F227B5-2398-4DD6-836B-F718A8B63ABE}" type="pres">
      <dgm:prSet presAssocID="{A748375B-3FC1-470B-BAED-B262C0BACF2F}" presName="textRect" presStyleLbl="revTx" presStyleIdx="2" presStyleCnt="3" custLinFactNeighborX="794" custLinFactNeighborY="0">
        <dgm:presLayoutVars>
          <dgm:chMax val="1"/>
          <dgm:chPref val="1"/>
        </dgm:presLayoutVars>
      </dgm:prSet>
      <dgm:spPr/>
    </dgm:pt>
  </dgm:ptLst>
  <dgm:cxnLst>
    <dgm:cxn modelId="{E73AF019-D184-4240-A9CE-C00276218940}" srcId="{FA9DCC95-70BB-4B90-B481-423829ABC075}" destId="{9C4D11E1-A496-495C-A03C-9697E90AE2C3}" srcOrd="1" destOrd="0" parTransId="{A87A13DE-BC7A-4FD8-9A38-5C714BE5D602}" sibTransId="{69151035-78E2-4410-B1F5-A4C741F9253E}"/>
    <dgm:cxn modelId="{851D6A3B-24A5-412A-928B-4C59893CD5AE}" srcId="{FA9DCC95-70BB-4B90-B481-423829ABC075}" destId="{A748375B-3FC1-470B-BAED-B262C0BACF2F}" srcOrd="2" destOrd="0" parTransId="{9C9A076B-21A4-434D-AE3F-1F764CFF31D9}" sibTransId="{D402F692-E470-4BA5-B93C-1999CE3D5E65}"/>
    <dgm:cxn modelId="{C388415C-84BD-4D0C-98E6-613096CA5A09}" type="presOf" srcId="{A748375B-3FC1-470B-BAED-B262C0BACF2F}" destId="{82F227B5-2398-4DD6-836B-F718A8B63ABE}" srcOrd="0" destOrd="0" presId="urn:microsoft.com/office/officeart/2018/2/layout/IconLabelList"/>
    <dgm:cxn modelId="{8FDA3941-F808-4589-8933-F3FE2B1EF030}" srcId="{FA9DCC95-70BB-4B90-B481-423829ABC075}" destId="{B5A9E703-08DB-492E-8B3D-B4834925820C}" srcOrd="0" destOrd="0" parTransId="{7D272E44-400E-45DB-829F-90B0730635C0}" sibTransId="{DA553696-0F7E-45E9-8B29-E7BBC10FA693}"/>
    <dgm:cxn modelId="{D61B1A89-08C3-43C6-83D9-80A9BE8C5D29}" type="presOf" srcId="{B5A9E703-08DB-492E-8B3D-B4834925820C}" destId="{BC95F87F-C12D-4102-AC5D-B65A9C75C024}" srcOrd="0" destOrd="0" presId="urn:microsoft.com/office/officeart/2018/2/layout/IconLabelList"/>
    <dgm:cxn modelId="{49AF7BC3-A260-4FBE-BDCA-2602282B6586}" type="presOf" srcId="{9C4D11E1-A496-495C-A03C-9697E90AE2C3}" destId="{7FA1E941-6143-40A9-BFF5-EBF90C5EFDF5}" srcOrd="0" destOrd="0" presId="urn:microsoft.com/office/officeart/2018/2/layout/IconLabelList"/>
    <dgm:cxn modelId="{729A5FEA-770F-4835-9D33-1DFB1259DA2B}" type="presOf" srcId="{FA9DCC95-70BB-4B90-B481-423829ABC075}" destId="{7956673F-5CB8-4B3B-AD44-B313614702F0}" srcOrd="0" destOrd="0" presId="urn:microsoft.com/office/officeart/2018/2/layout/IconLabelList"/>
    <dgm:cxn modelId="{9A5D08E8-DB0F-466F-B2EE-105A61D9C90F}" type="presParOf" srcId="{7956673F-5CB8-4B3B-AD44-B313614702F0}" destId="{144F8C13-D251-490F-AB39-DF49C195EE4E}" srcOrd="0" destOrd="0" presId="urn:microsoft.com/office/officeart/2018/2/layout/IconLabelList"/>
    <dgm:cxn modelId="{FCD50305-4263-45FF-A007-DAF3D6C60B43}" type="presParOf" srcId="{144F8C13-D251-490F-AB39-DF49C195EE4E}" destId="{903264BF-B4E4-407C-BCE7-82E15BAB4CC2}" srcOrd="0" destOrd="0" presId="urn:microsoft.com/office/officeart/2018/2/layout/IconLabelList"/>
    <dgm:cxn modelId="{46471BEA-9836-4B33-A3FC-DED460FEE851}" type="presParOf" srcId="{144F8C13-D251-490F-AB39-DF49C195EE4E}" destId="{835BEA0E-41C4-4D84-9FDD-8A185E2C2205}" srcOrd="1" destOrd="0" presId="urn:microsoft.com/office/officeart/2018/2/layout/IconLabelList"/>
    <dgm:cxn modelId="{F0943DAD-B6D4-4CB5-AA45-DB3AADF227F2}" type="presParOf" srcId="{144F8C13-D251-490F-AB39-DF49C195EE4E}" destId="{BC95F87F-C12D-4102-AC5D-B65A9C75C024}" srcOrd="2" destOrd="0" presId="urn:microsoft.com/office/officeart/2018/2/layout/IconLabelList"/>
    <dgm:cxn modelId="{DC88F9DF-287D-466D-B65C-D6C485F4259F}" type="presParOf" srcId="{7956673F-5CB8-4B3B-AD44-B313614702F0}" destId="{5B13CF54-687D-40A8-AB0D-1841772EE493}" srcOrd="1" destOrd="0" presId="urn:microsoft.com/office/officeart/2018/2/layout/IconLabelList"/>
    <dgm:cxn modelId="{DDE80215-5AC6-4393-A146-A131BF0AA277}" type="presParOf" srcId="{7956673F-5CB8-4B3B-AD44-B313614702F0}" destId="{F63590A5-0B8B-4D56-A76D-D747C1BB26FF}" srcOrd="2" destOrd="0" presId="urn:microsoft.com/office/officeart/2018/2/layout/IconLabelList"/>
    <dgm:cxn modelId="{C75DEB73-2905-47D0-A721-CCA338409D2F}" type="presParOf" srcId="{F63590A5-0B8B-4D56-A76D-D747C1BB26FF}" destId="{97716A6B-8B10-41E8-A037-D6EEE90C8F32}" srcOrd="0" destOrd="0" presId="urn:microsoft.com/office/officeart/2018/2/layout/IconLabelList"/>
    <dgm:cxn modelId="{674895FC-AB0E-46B0-BC11-93B05FCD5124}" type="presParOf" srcId="{F63590A5-0B8B-4D56-A76D-D747C1BB26FF}" destId="{4BD6F66E-685D-4438-A7AB-9D53E81C1EA3}" srcOrd="1" destOrd="0" presId="urn:microsoft.com/office/officeart/2018/2/layout/IconLabelList"/>
    <dgm:cxn modelId="{44F3E98F-B77A-4513-9B80-7B1F1610AF6D}" type="presParOf" srcId="{F63590A5-0B8B-4D56-A76D-D747C1BB26FF}" destId="{7FA1E941-6143-40A9-BFF5-EBF90C5EFDF5}" srcOrd="2" destOrd="0" presId="urn:microsoft.com/office/officeart/2018/2/layout/IconLabelList"/>
    <dgm:cxn modelId="{610304B4-9F7E-4BA2-A2E5-984A0374ACEE}" type="presParOf" srcId="{7956673F-5CB8-4B3B-AD44-B313614702F0}" destId="{DA56874B-8E1D-4566-A098-CA5232BC03AF}" srcOrd="3" destOrd="0" presId="urn:microsoft.com/office/officeart/2018/2/layout/IconLabelList"/>
    <dgm:cxn modelId="{5F06A5F2-F295-4B6A-AEA8-590E5119795C}" type="presParOf" srcId="{7956673F-5CB8-4B3B-AD44-B313614702F0}" destId="{4359DA14-6C56-433E-9066-9AEDD701B4D2}" srcOrd="4" destOrd="0" presId="urn:microsoft.com/office/officeart/2018/2/layout/IconLabelList"/>
    <dgm:cxn modelId="{DAC1240A-117B-476E-8BB9-3918755DF2C4}" type="presParOf" srcId="{4359DA14-6C56-433E-9066-9AEDD701B4D2}" destId="{73EEC786-1E0A-419A-9D95-A6DF1139BF29}" srcOrd="0" destOrd="0" presId="urn:microsoft.com/office/officeart/2018/2/layout/IconLabelList"/>
    <dgm:cxn modelId="{2F29AE23-1945-4BE9-B8CD-10FD78E4D2F1}" type="presParOf" srcId="{4359DA14-6C56-433E-9066-9AEDD701B4D2}" destId="{0A766EE0-EC79-48B6-88CA-BCB9433E4787}" srcOrd="1" destOrd="0" presId="urn:microsoft.com/office/officeart/2018/2/layout/IconLabelList"/>
    <dgm:cxn modelId="{7FFF66DC-BA79-4055-B101-B568EA926FD2}" type="presParOf" srcId="{4359DA14-6C56-433E-9066-9AEDD701B4D2}" destId="{82F227B5-2398-4DD6-836B-F718A8B63ABE}"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3604146-8572-4743-A4E5-350290B92E1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6595207-5E81-453E-82FB-39749389DF48}">
      <dgm:prSet/>
      <dgm:spPr/>
      <dgm:t>
        <a:bodyPr/>
        <a:lstStyle/>
        <a:p>
          <a:r>
            <a:rPr lang="en-US"/>
            <a:t>After performing an inventory of the software needed for the project, a plan was created for the temperature data project</a:t>
          </a:r>
        </a:p>
      </dgm:t>
    </dgm:pt>
    <dgm:pt modelId="{3B4DB752-2C15-4161-9280-2D14CFB38123}" type="parTrans" cxnId="{DE208CAF-629D-4835-9D8F-84723078D52E}">
      <dgm:prSet/>
      <dgm:spPr/>
      <dgm:t>
        <a:bodyPr/>
        <a:lstStyle/>
        <a:p>
          <a:endParaRPr lang="en-US"/>
        </a:p>
      </dgm:t>
    </dgm:pt>
    <dgm:pt modelId="{91612FF9-ACB5-4F76-B08A-148650BC15C4}" type="sibTrans" cxnId="{DE208CAF-629D-4835-9D8F-84723078D52E}">
      <dgm:prSet/>
      <dgm:spPr/>
      <dgm:t>
        <a:bodyPr/>
        <a:lstStyle/>
        <a:p>
          <a:endParaRPr lang="en-US"/>
        </a:p>
      </dgm:t>
    </dgm:pt>
    <dgm:pt modelId="{8A9571A2-49B7-4BE8-A3D1-8845F1F276B5}">
      <dgm:prSet/>
      <dgm:spPr/>
      <dgm:t>
        <a:bodyPr/>
        <a:lstStyle/>
        <a:p>
          <a:r>
            <a:rPr lang="en-US"/>
            <a:t>To plan the design of the project, a flowchart was generated</a:t>
          </a:r>
        </a:p>
      </dgm:t>
    </dgm:pt>
    <dgm:pt modelId="{73DCA538-7494-48DB-A6E9-20E28888D405}" type="parTrans" cxnId="{BA4833FF-E631-4837-B57E-F039F0DA5E6C}">
      <dgm:prSet/>
      <dgm:spPr/>
      <dgm:t>
        <a:bodyPr/>
        <a:lstStyle/>
        <a:p>
          <a:endParaRPr lang="en-US"/>
        </a:p>
      </dgm:t>
    </dgm:pt>
    <dgm:pt modelId="{D17E106C-0769-4599-8ED0-EEB926210F8D}" type="sibTrans" cxnId="{BA4833FF-E631-4837-B57E-F039F0DA5E6C}">
      <dgm:prSet/>
      <dgm:spPr/>
      <dgm:t>
        <a:bodyPr/>
        <a:lstStyle/>
        <a:p>
          <a:endParaRPr lang="en-US"/>
        </a:p>
      </dgm:t>
    </dgm:pt>
    <dgm:pt modelId="{8ABF5624-ED0A-4C2C-A848-F5C22218B3E2}">
      <dgm:prSet/>
      <dgm:spPr/>
      <dgm:t>
        <a:bodyPr/>
        <a:lstStyle/>
        <a:p>
          <a:r>
            <a:rPr lang="en-US"/>
            <a:t>Planning and design of the project are crucial steps to understanding the development process</a:t>
          </a:r>
        </a:p>
      </dgm:t>
    </dgm:pt>
    <dgm:pt modelId="{B23FD6D0-3E52-4DAB-B63E-9AFF899A6FC0}" type="parTrans" cxnId="{1304826C-724E-472B-B1FF-4ED425A4B4D6}">
      <dgm:prSet/>
      <dgm:spPr/>
      <dgm:t>
        <a:bodyPr/>
        <a:lstStyle/>
        <a:p>
          <a:endParaRPr lang="en-US"/>
        </a:p>
      </dgm:t>
    </dgm:pt>
    <dgm:pt modelId="{15742595-F211-4589-9328-822F9B3EF097}" type="sibTrans" cxnId="{1304826C-724E-472B-B1FF-4ED425A4B4D6}">
      <dgm:prSet/>
      <dgm:spPr/>
      <dgm:t>
        <a:bodyPr/>
        <a:lstStyle/>
        <a:p>
          <a:endParaRPr lang="en-US"/>
        </a:p>
      </dgm:t>
    </dgm:pt>
    <dgm:pt modelId="{5A8F40CD-7CD2-43CC-B716-EB834321E8DF}" type="pres">
      <dgm:prSet presAssocID="{43604146-8572-4743-A4E5-350290B92E19}" presName="root" presStyleCnt="0">
        <dgm:presLayoutVars>
          <dgm:dir/>
          <dgm:resizeHandles val="exact"/>
        </dgm:presLayoutVars>
      </dgm:prSet>
      <dgm:spPr/>
    </dgm:pt>
    <dgm:pt modelId="{BF8BBB59-0729-4DC0-AE84-AD7AE4FEABB0}" type="pres">
      <dgm:prSet presAssocID="{D6595207-5E81-453E-82FB-39749389DF48}" presName="compNode" presStyleCnt="0"/>
      <dgm:spPr/>
    </dgm:pt>
    <dgm:pt modelId="{F078736E-14DE-4930-9575-C2A8294A5478}" type="pres">
      <dgm:prSet presAssocID="{D6595207-5E81-453E-82FB-39749389DF48}" presName="bgRect" presStyleLbl="bgShp" presStyleIdx="0" presStyleCnt="3"/>
      <dgm:spPr/>
    </dgm:pt>
    <dgm:pt modelId="{0DCD7767-2369-45AB-831C-E2F4271E064A}" type="pres">
      <dgm:prSet presAssocID="{D6595207-5E81-453E-82FB-39749389DF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A23A73BF-A3C0-47DE-90F8-8384D0CF3539}" type="pres">
      <dgm:prSet presAssocID="{D6595207-5E81-453E-82FB-39749389DF48}" presName="spaceRect" presStyleCnt="0"/>
      <dgm:spPr/>
    </dgm:pt>
    <dgm:pt modelId="{5912C308-B630-49F0-AA69-CB64B375AB94}" type="pres">
      <dgm:prSet presAssocID="{D6595207-5E81-453E-82FB-39749389DF48}" presName="parTx" presStyleLbl="revTx" presStyleIdx="0" presStyleCnt="3">
        <dgm:presLayoutVars>
          <dgm:chMax val="0"/>
          <dgm:chPref val="0"/>
        </dgm:presLayoutVars>
      </dgm:prSet>
      <dgm:spPr/>
    </dgm:pt>
    <dgm:pt modelId="{8451AA46-E236-419A-8D6D-5A9DFA8B046B}" type="pres">
      <dgm:prSet presAssocID="{91612FF9-ACB5-4F76-B08A-148650BC15C4}" presName="sibTrans" presStyleCnt="0"/>
      <dgm:spPr/>
    </dgm:pt>
    <dgm:pt modelId="{BCAC5D50-2F77-45BF-B37C-B505A2B4C64B}" type="pres">
      <dgm:prSet presAssocID="{8A9571A2-49B7-4BE8-A3D1-8845F1F276B5}" presName="compNode" presStyleCnt="0"/>
      <dgm:spPr/>
    </dgm:pt>
    <dgm:pt modelId="{C3DC3104-F56E-4E6E-8CCF-80556D1BDEC0}" type="pres">
      <dgm:prSet presAssocID="{8A9571A2-49B7-4BE8-A3D1-8845F1F276B5}" presName="bgRect" presStyleLbl="bgShp" presStyleIdx="1" presStyleCnt="3"/>
      <dgm:spPr/>
    </dgm:pt>
    <dgm:pt modelId="{0950971F-009C-46C5-8619-75C3EAFA235D}" type="pres">
      <dgm:prSet presAssocID="{8A9571A2-49B7-4BE8-A3D1-8845F1F276B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lowchart"/>
        </a:ext>
      </dgm:extLst>
    </dgm:pt>
    <dgm:pt modelId="{452E80BA-0FA8-4036-9949-E0825FF414EB}" type="pres">
      <dgm:prSet presAssocID="{8A9571A2-49B7-4BE8-A3D1-8845F1F276B5}" presName="spaceRect" presStyleCnt="0"/>
      <dgm:spPr/>
    </dgm:pt>
    <dgm:pt modelId="{5DDCF764-97DE-4F0E-806E-040B2119A16F}" type="pres">
      <dgm:prSet presAssocID="{8A9571A2-49B7-4BE8-A3D1-8845F1F276B5}" presName="parTx" presStyleLbl="revTx" presStyleIdx="1" presStyleCnt="3">
        <dgm:presLayoutVars>
          <dgm:chMax val="0"/>
          <dgm:chPref val="0"/>
        </dgm:presLayoutVars>
      </dgm:prSet>
      <dgm:spPr/>
    </dgm:pt>
    <dgm:pt modelId="{0F4B9969-C7E4-48AF-ACBF-2A2DC3628D2A}" type="pres">
      <dgm:prSet presAssocID="{D17E106C-0769-4599-8ED0-EEB926210F8D}" presName="sibTrans" presStyleCnt="0"/>
      <dgm:spPr/>
    </dgm:pt>
    <dgm:pt modelId="{BD895C0E-48E9-4705-AAD6-4E9AC98F9662}" type="pres">
      <dgm:prSet presAssocID="{8ABF5624-ED0A-4C2C-A848-F5C22218B3E2}" presName="compNode" presStyleCnt="0"/>
      <dgm:spPr/>
    </dgm:pt>
    <dgm:pt modelId="{F93E9812-7A97-4AB2-9FB4-196E6EDC559F}" type="pres">
      <dgm:prSet presAssocID="{8ABF5624-ED0A-4C2C-A848-F5C22218B3E2}" presName="bgRect" presStyleLbl="bgShp" presStyleIdx="2" presStyleCnt="3"/>
      <dgm:spPr/>
    </dgm:pt>
    <dgm:pt modelId="{B521E795-18ED-4556-B86F-1C1C9ECAE184}" type="pres">
      <dgm:prSet presAssocID="{8ABF5624-ED0A-4C2C-A848-F5C22218B3E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B63E03FC-3355-4AAB-A8CD-EE717FD83C0A}" type="pres">
      <dgm:prSet presAssocID="{8ABF5624-ED0A-4C2C-A848-F5C22218B3E2}" presName="spaceRect" presStyleCnt="0"/>
      <dgm:spPr/>
    </dgm:pt>
    <dgm:pt modelId="{B191DE62-6F14-466F-94C4-F9EA524B0C9E}" type="pres">
      <dgm:prSet presAssocID="{8ABF5624-ED0A-4C2C-A848-F5C22218B3E2}" presName="parTx" presStyleLbl="revTx" presStyleIdx="2" presStyleCnt="3">
        <dgm:presLayoutVars>
          <dgm:chMax val="0"/>
          <dgm:chPref val="0"/>
        </dgm:presLayoutVars>
      </dgm:prSet>
      <dgm:spPr/>
    </dgm:pt>
  </dgm:ptLst>
  <dgm:cxnLst>
    <dgm:cxn modelId="{166F0E00-79D2-4795-80BA-E86A7789D26B}" type="presOf" srcId="{D6595207-5E81-453E-82FB-39749389DF48}" destId="{5912C308-B630-49F0-AA69-CB64B375AB94}" srcOrd="0" destOrd="0" presId="urn:microsoft.com/office/officeart/2018/2/layout/IconVerticalSolidList"/>
    <dgm:cxn modelId="{1304826C-724E-472B-B1FF-4ED425A4B4D6}" srcId="{43604146-8572-4743-A4E5-350290B92E19}" destId="{8ABF5624-ED0A-4C2C-A848-F5C22218B3E2}" srcOrd="2" destOrd="0" parTransId="{B23FD6D0-3E52-4DAB-B63E-9AFF899A6FC0}" sibTransId="{15742595-F211-4589-9328-822F9B3EF097}"/>
    <dgm:cxn modelId="{26053892-1FA1-451F-B0E8-98CB1CC715C1}" type="presOf" srcId="{43604146-8572-4743-A4E5-350290B92E19}" destId="{5A8F40CD-7CD2-43CC-B716-EB834321E8DF}" srcOrd="0" destOrd="0" presId="urn:microsoft.com/office/officeart/2018/2/layout/IconVerticalSolidList"/>
    <dgm:cxn modelId="{DE208CAF-629D-4835-9D8F-84723078D52E}" srcId="{43604146-8572-4743-A4E5-350290B92E19}" destId="{D6595207-5E81-453E-82FB-39749389DF48}" srcOrd="0" destOrd="0" parTransId="{3B4DB752-2C15-4161-9280-2D14CFB38123}" sibTransId="{91612FF9-ACB5-4F76-B08A-148650BC15C4}"/>
    <dgm:cxn modelId="{C8D84DE8-9444-4260-96C0-38B64412DCE5}" type="presOf" srcId="{8A9571A2-49B7-4BE8-A3D1-8845F1F276B5}" destId="{5DDCF764-97DE-4F0E-806E-040B2119A16F}" srcOrd="0" destOrd="0" presId="urn:microsoft.com/office/officeart/2018/2/layout/IconVerticalSolidList"/>
    <dgm:cxn modelId="{191BFAE9-1698-4166-8ACB-1C04356EB840}" type="presOf" srcId="{8ABF5624-ED0A-4C2C-A848-F5C22218B3E2}" destId="{B191DE62-6F14-466F-94C4-F9EA524B0C9E}" srcOrd="0" destOrd="0" presId="urn:microsoft.com/office/officeart/2018/2/layout/IconVerticalSolidList"/>
    <dgm:cxn modelId="{BA4833FF-E631-4837-B57E-F039F0DA5E6C}" srcId="{43604146-8572-4743-A4E5-350290B92E19}" destId="{8A9571A2-49B7-4BE8-A3D1-8845F1F276B5}" srcOrd="1" destOrd="0" parTransId="{73DCA538-7494-48DB-A6E9-20E28888D405}" sibTransId="{D17E106C-0769-4599-8ED0-EEB926210F8D}"/>
    <dgm:cxn modelId="{9C7992FA-C747-42CE-84F7-589373A6F784}" type="presParOf" srcId="{5A8F40CD-7CD2-43CC-B716-EB834321E8DF}" destId="{BF8BBB59-0729-4DC0-AE84-AD7AE4FEABB0}" srcOrd="0" destOrd="0" presId="urn:microsoft.com/office/officeart/2018/2/layout/IconVerticalSolidList"/>
    <dgm:cxn modelId="{7A11EE67-7F96-44B9-8462-6E592D687D61}" type="presParOf" srcId="{BF8BBB59-0729-4DC0-AE84-AD7AE4FEABB0}" destId="{F078736E-14DE-4930-9575-C2A8294A5478}" srcOrd="0" destOrd="0" presId="urn:microsoft.com/office/officeart/2018/2/layout/IconVerticalSolidList"/>
    <dgm:cxn modelId="{36934EA4-956A-4423-94C0-8D653F375745}" type="presParOf" srcId="{BF8BBB59-0729-4DC0-AE84-AD7AE4FEABB0}" destId="{0DCD7767-2369-45AB-831C-E2F4271E064A}" srcOrd="1" destOrd="0" presId="urn:microsoft.com/office/officeart/2018/2/layout/IconVerticalSolidList"/>
    <dgm:cxn modelId="{FA4ABAE4-C991-4F91-8691-28D7F789B5F9}" type="presParOf" srcId="{BF8BBB59-0729-4DC0-AE84-AD7AE4FEABB0}" destId="{A23A73BF-A3C0-47DE-90F8-8384D0CF3539}" srcOrd="2" destOrd="0" presId="urn:microsoft.com/office/officeart/2018/2/layout/IconVerticalSolidList"/>
    <dgm:cxn modelId="{459C9288-D826-409B-8171-2918154B9855}" type="presParOf" srcId="{BF8BBB59-0729-4DC0-AE84-AD7AE4FEABB0}" destId="{5912C308-B630-49F0-AA69-CB64B375AB94}" srcOrd="3" destOrd="0" presId="urn:microsoft.com/office/officeart/2018/2/layout/IconVerticalSolidList"/>
    <dgm:cxn modelId="{5DD892FF-BB63-4121-8A33-76003C2685C7}" type="presParOf" srcId="{5A8F40CD-7CD2-43CC-B716-EB834321E8DF}" destId="{8451AA46-E236-419A-8D6D-5A9DFA8B046B}" srcOrd="1" destOrd="0" presId="urn:microsoft.com/office/officeart/2018/2/layout/IconVerticalSolidList"/>
    <dgm:cxn modelId="{0C17A698-C6EB-42D6-871D-6127CFE2E385}" type="presParOf" srcId="{5A8F40CD-7CD2-43CC-B716-EB834321E8DF}" destId="{BCAC5D50-2F77-45BF-B37C-B505A2B4C64B}" srcOrd="2" destOrd="0" presId="urn:microsoft.com/office/officeart/2018/2/layout/IconVerticalSolidList"/>
    <dgm:cxn modelId="{46870571-ECDA-4163-A78D-040B44BE19F4}" type="presParOf" srcId="{BCAC5D50-2F77-45BF-B37C-B505A2B4C64B}" destId="{C3DC3104-F56E-4E6E-8CCF-80556D1BDEC0}" srcOrd="0" destOrd="0" presId="urn:microsoft.com/office/officeart/2018/2/layout/IconVerticalSolidList"/>
    <dgm:cxn modelId="{56243AD7-07FA-4F47-B85E-76C667E09FA8}" type="presParOf" srcId="{BCAC5D50-2F77-45BF-B37C-B505A2B4C64B}" destId="{0950971F-009C-46C5-8619-75C3EAFA235D}" srcOrd="1" destOrd="0" presId="urn:microsoft.com/office/officeart/2018/2/layout/IconVerticalSolidList"/>
    <dgm:cxn modelId="{38CABB90-BC33-4B02-A3AD-964122AD59CB}" type="presParOf" srcId="{BCAC5D50-2F77-45BF-B37C-B505A2B4C64B}" destId="{452E80BA-0FA8-4036-9949-E0825FF414EB}" srcOrd="2" destOrd="0" presId="urn:microsoft.com/office/officeart/2018/2/layout/IconVerticalSolidList"/>
    <dgm:cxn modelId="{FFA2CC6E-4B1E-40AC-A05B-0B085675965F}" type="presParOf" srcId="{BCAC5D50-2F77-45BF-B37C-B505A2B4C64B}" destId="{5DDCF764-97DE-4F0E-806E-040B2119A16F}" srcOrd="3" destOrd="0" presId="urn:microsoft.com/office/officeart/2018/2/layout/IconVerticalSolidList"/>
    <dgm:cxn modelId="{8A79CE5D-C131-42DD-92F7-759F42D8557A}" type="presParOf" srcId="{5A8F40CD-7CD2-43CC-B716-EB834321E8DF}" destId="{0F4B9969-C7E4-48AF-ACBF-2A2DC3628D2A}" srcOrd="3" destOrd="0" presId="urn:microsoft.com/office/officeart/2018/2/layout/IconVerticalSolidList"/>
    <dgm:cxn modelId="{3B093AA0-60CF-462F-B2A4-4593370B7DBA}" type="presParOf" srcId="{5A8F40CD-7CD2-43CC-B716-EB834321E8DF}" destId="{BD895C0E-48E9-4705-AAD6-4E9AC98F9662}" srcOrd="4" destOrd="0" presId="urn:microsoft.com/office/officeart/2018/2/layout/IconVerticalSolidList"/>
    <dgm:cxn modelId="{0F3D4EAF-6BDE-45B2-8DCE-9668DCF915D3}" type="presParOf" srcId="{BD895C0E-48E9-4705-AAD6-4E9AC98F9662}" destId="{F93E9812-7A97-4AB2-9FB4-196E6EDC559F}" srcOrd="0" destOrd="0" presId="urn:microsoft.com/office/officeart/2018/2/layout/IconVerticalSolidList"/>
    <dgm:cxn modelId="{62BE649F-82F5-46FA-A221-D10554B8D6C9}" type="presParOf" srcId="{BD895C0E-48E9-4705-AAD6-4E9AC98F9662}" destId="{B521E795-18ED-4556-B86F-1C1C9ECAE184}" srcOrd="1" destOrd="0" presId="urn:microsoft.com/office/officeart/2018/2/layout/IconVerticalSolidList"/>
    <dgm:cxn modelId="{C73A3761-45C7-4790-80F9-AD91A18A3A85}" type="presParOf" srcId="{BD895C0E-48E9-4705-AAD6-4E9AC98F9662}" destId="{B63E03FC-3355-4AAB-A8CD-EE717FD83C0A}" srcOrd="2" destOrd="0" presId="urn:microsoft.com/office/officeart/2018/2/layout/IconVerticalSolidList"/>
    <dgm:cxn modelId="{C33A1768-9242-4966-891D-58FA73BE52D5}" type="presParOf" srcId="{BD895C0E-48E9-4705-AAD6-4E9AC98F9662}" destId="{B191DE62-6F14-466F-94C4-F9EA524B0C9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02DA53-16B5-4EA1-A769-2AFC2361B034}"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22484AAC-72BD-42FC-A6E5-67A5C76FDE69}">
      <dgm:prSet/>
      <dgm:spPr/>
      <dgm:t>
        <a:bodyPr/>
        <a:lstStyle/>
        <a:p>
          <a:pPr>
            <a:defRPr cap="all"/>
          </a:pPr>
          <a:r>
            <a:rPr lang="en-US" dirty="0">
              <a:latin typeface="Avenir Next LT Pro Demi" panose="020B0704020202020204" pitchFamily="34" charset="0"/>
            </a:rPr>
            <a:t>Flowcharts are graphical representations of processes or  workflows</a:t>
          </a:r>
        </a:p>
      </dgm:t>
    </dgm:pt>
    <dgm:pt modelId="{E05E4CA1-5EC0-4CFE-A037-B77017EF1059}" type="parTrans" cxnId="{5AE9644E-D0D3-460F-ABF7-9973F22BD1E1}">
      <dgm:prSet/>
      <dgm:spPr/>
      <dgm:t>
        <a:bodyPr/>
        <a:lstStyle/>
        <a:p>
          <a:endParaRPr lang="en-US"/>
        </a:p>
      </dgm:t>
    </dgm:pt>
    <dgm:pt modelId="{D2A67129-1938-4F26-8AB4-C5BABDF8BF37}" type="sibTrans" cxnId="{5AE9644E-D0D3-460F-ABF7-9973F22BD1E1}">
      <dgm:prSet/>
      <dgm:spPr/>
      <dgm:t>
        <a:bodyPr/>
        <a:lstStyle/>
        <a:p>
          <a:endParaRPr lang="en-US"/>
        </a:p>
      </dgm:t>
    </dgm:pt>
    <dgm:pt modelId="{1B6132B4-6965-466F-A420-7B3F739EDE9F}">
      <dgm:prSet/>
      <dgm:spPr/>
      <dgm:t>
        <a:bodyPr/>
        <a:lstStyle/>
        <a:p>
          <a:pPr>
            <a:defRPr cap="all"/>
          </a:pPr>
          <a:r>
            <a:rPr lang="en-US" dirty="0">
              <a:latin typeface="Avenir Next LT Pro Demi" panose="020B0704020202020204" pitchFamily="34" charset="0"/>
            </a:rPr>
            <a:t>The flowchart developed illustrates the process and the output of this software development project</a:t>
          </a:r>
        </a:p>
      </dgm:t>
    </dgm:pt>
    <dgm:pt modelId="{1E6E1783-5EA9-449F-9075-B5C5FA7D8FB1}" type="parTrans" cxnId="{18DC59C8-1F6B-4881-8600-793680C6E3E4}">
      <dgm:prSet/>
      <dgm:spPr/>
      <dgm:t>
        <a:bodyPr/>
        <a:lstStyle/>
        <a:p>
          <a:endParaRPr lang="en-US"/>
        </a:p>
      </dgm:t>
    </dgm:pt>
    <dgm:pt modelId="{14ED6CD4-AB38-4A2B-93CC-72011AA7D004}" type="sibTrans" cxnId="{18DC59C8-1F6B-4881-8600-793680C6E3E4}">
      <dgm:prSet/>
      <dgm:spPr/>
      <dgm:t>
        <a:bodyPr/>
        <a:lstStyle/>
        <a:p>
          <a:endParaRPr lang="en-US"/>
        </a:p>
      </dgm:t>
    </dgm:pt>
    <dgm:pt modelId="{EA2F5B51-4290-4565-AF92-135D6FB7F6EA}">
      <dgm:prSet/>
      <dgm:spPr/>
      <dgm:t>
        <a:bodyPr/>
        <a:lstStyle/>
        <a:p>
          <a:pPr>
            <a:defRPr cap="all"/>
          </a:pPr>
          <a:r>
            <a:rPr lang="en-US" dirty="0">
              <a:latin typeface="Avenir Next LT Pro Demi" panose="020B0704020202020204" pitchFamily="34" charset="0"/>
            </a:rPr>
            <a:t>Many companies use flowcharts as simple narratives</a:t>
          </a:r>
        </a:p>
      </dgm:t>
    </dgm:pt>
    <dgm:pt modelId="{314C2A08-7173-4EE6-BD9F-EC89EEF0023A}" type="parTrans" cxnId="{DD9DAC36-DA3E-404B-969E-4E7F45B8ACF5}">
      <dgm:prSet/>
      <dgm:spPr/>
      <dgm:t>
        <a:bodyPr/>
        <a:lstStyle/>
        <a:p>
          <a:endParaRPr lang="en-US"/>
        </a:p>
      </dgm:t>
    </dgm:pt>
    <dgm:pt modelId="{6034BF9A-BC00-47F8-85A4-27C115D2D3BB}" type="sibTrans" cxnId="{DD9DAC36-DA3E-404B-969E-4E7F45B8ACF5}">
      <dgm:prSet/>
      <dgm:spPr/>
      <dgm:t>
        <a:bodyPr/>
        <a:lstStyle/>
        <a:p>
          <a:endParaRPr lang="en-US"/>
        </a:p>
      </dgm:t>
    </dgm:pt>
    <dgm:pt modelId="{3123818F-297C-4BD5-8024-4C9B7764AC95}">
      <dgm:prSet/>
      <dgm:spPr/>
      <dgm:t>
        <a:bodyPr/>
        <a:lstStyle/>
        <a:p>
          <a:pPr>
            <a:defRPr cap="all"/>
          </a:pPr>
          <a:r>
            <a:rPr lang="en-US" dirty="0">
              <a:latin typeface="Avenir Next LT Pro Demi" panose="020B0604020202020204" pitchFamily="34" charset="0"/>
            </a:rPr>
            <a:t>Flowcharts are a great way of communicating the logic of a system</a:t>
          </a:r>
        </a:p>
      </dgm:t>
    </dgm:pt>
    <dgm:pt modelId="{90C939D7-B95E-46D3-9511-C4D5D6434211}" type="parTrans" cxnId="{A1FAF8B3-28D6-44F5-822D-FF98BAD9059F}">
      <dgm:prSet/>
      <dgm:spPr/>
      <dgm:t>
        <a:bodyPr/>
        <a:lstStyle/>
        <a:p>
          <a:endParaRPr lang="en-US"/>
        </a:p>
      </dgm:t>
    </dgm:pt>
    <dgm:pt modelId="{A94267E0-4D00-45C6-B4FC-83511F8C6E2D}" type="sibTrans" cxnId="{A1FAF8B3-28D6-44F5-822D-FF98BAD9059F}">
      <dgm:prSet/>
      <dgm:spPr/>
      <dgm:t>
        <a:bodyPr/>
        <a:lstStyle/>
        <a:p>
          <a:endParaRPr lang="en-US"/>
        </a:p>
      </dgm:t>
    </dgm:pt>
    <dgm:pt modelId="{59B13A63-17B2-4270-AC1E-F67665FC8801}" type="pres">
      <dgm:prSet presAssocID="{4002DA53-16B5-4EA1-A769-2AFC2361B034}" presName="root" presStyleCnt="0">
        <dgm:presLayoutVars>
          <dgm:dir/>
          <dgm:resizeHandles val="exact"/>
        </dgm:presLayoutVars>
      </dgm:prSet>
      <dgm:spPr/>
    </dgm:pt>
    <dgm:pt modelId="{2625E7BF-C0BB-4938-8550-EEDB8DBED35C}" type="pres">
      <dgm:prSet presAssocID="{22484AAC-72BD-42FC-A6E5-67A5C76FDE69}" presName="compNode" presStyleCnt="0"/>
      <dgm:spPr/>
    </dgm:pt>
    <dgm:pt modelId="{75B0F106-2178-44A4-8838-A62D27E5DFD8}" type="pres">
      <dgm:prSet presAssocID="{22484AAC-72BD-42FC-A6E5-67A5C76FDE69}" presName="iconBgRect" presStyleLbl="bgShp" presStyleIdx="0" presStyleCnt="4"/>
      <dgm:spPr>
        <a:prstGeom prst="round2DiagRect">
          <a:avLst>
            <a:gd name="adj1" fmla="val 29727"/>
            <a:gd name="adj2" fmla="val 0"/>
          </a:avLst>
        </a:prstGeom>
      </dgm:spPr>
    </dgm:pt>
    <dgm:pt modelId="{7A5212C5-00D2-4F01-A7D9-1F1FCF0809F8}" type="pres">
      <dgm:prSet presAssocID="{22484AAC-72BD-42FC-A6E5-67A5C76FDE6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owchart"/>
        </a:ext>
      </dgm:extLst>
    </dgm:pt>
    <dgm:pt modelId="{8D6DF279-1271-4803-8185-2498C0AC7440}" type="pres">
      <dgm:prSet presAssocID="{22484AAC-72BD-42FC-A6E5-67A5C76FDE69}" presName="spaceRect" presStyleCnt="0"/>
      <dgm:spPr/>
    </dgm:pt>
    <dgm:pt modelId="{94E43146-EA8A-44BF-8E63-D8784E19A72C}" type="pres">
      <dgm:prSet presAssocID="{22484AAC-72BD-42FC-A6E5-67A5C76FDE69}" presName="textRect" presStyleLbl="revTx" presStyleIdx="0" presStyleCnt="4">
        <dgm:presLayoutVars>
          <dgm:chMax val="1"/>
          <dgm:chPref val="1"/>
        </dgm:presLayoutVars>
      </dgm:prSet>
      <dgm:spPr/>
    </dgm:pt>
    <dgm:pt modelId="{7CBB0CA1-16BE-40BB-9D44-2BCD93D26E24}" type="pres">
      <dgm:prSet presAssocID="{D2A67129-1938-4F26-8AB4-C5BABDF8BF37}" presName="sibTrans" presStyleCnt="0"/>
      <dgm:spPr/>
    </dgm:pt>
    <dgm:pt modelId="{3E479F7F-92AF-4DD5-BB9D-38C564D6C673}" type="pres">
      <dgm:prSet presAssocID="{1B6132B4-6965-466F-A420-7B3F739EDE9F}" presName="compNode" presStyleCnt="0"/>
      <dgm:spPr/>
    </dgm:pt>
    <dgm:pt modelId="{58FE6372-84E1-4062-BAAD-AB9253178A61}" type="pres">
      <dgm:prSet presAssocID="{1B6132B4-6965-466F-A420-7B3F739EDE9F}" presName="iconBgRect" presStyleLbl="bgShp" presStyleIdx="1" presStyleCnt="4"/>
      <dgm:spPr>
        <a:prstGeom prst="round2DiagRect">
          <a:avLst>
            <a:gd name="adj1" fmla="val 29727"/>
            <a:gd name="adj2" fmla="val 0"/>
          </a:avLst>
        </a:prstGeom>
      </dgm:spPr>
    </dgm:pt>
    <dgm:pt modelId="{C9D6758A-4F2F-41A5-83EB-C200C438D1E3}" type="pres">
      <dgm:prSet presAssocID="{1B6132B4-6965-466F-A420-7B3F739EDE9F}"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ears"/>
        </a:ext>
      </dgm:extLst>
    </dgm:pt>
    <dgm:pt modelId="{A50317C5-CF90-4E64-A7FB-8DE5DF8087E4}" type="pres">
      <dgm:prSet presAssocID="{1B6132B4-6965-466F-A420-7B3F739EDE9F}" presName="spaceRect" presStyleCnt="0"/>
      <dgm:spPr/>
    </dgm:pt>
    <dgm:pt modelId="{8FBAF672-73A6-48DB-83D1-1AFF01E999C1}" type="pres">
      <dgm:prSet presAssocID="{1B6132B4-6965-466F-A420-7B3F739EDE9F}" presName="textRect" presStyleLbl="revTx" presStyleIdx="1" presStyleCnt="4">
        <dgm:presLayoutVars>
          <dgm:chMax val="1"/>
          <dgm:chPref val="1"/>
        </dgm:presLayoutVars>
      </dgm:prSet>
      <dgm:spPr/>
    </dgm:pt>
    <dgm:pt modelId="{38503AE3-1858-476C-B93F-58CA81AC5404}" type="pres">
      <dgm:prSet presAssocID="{14ED6CD4-AB38-4A2B-93CC-72011AA7D004}" presName="sibTrans" presStyleCnt="0"/>
      <dgm:spPr/>
    </dgm:pt>
    <dgm:pt modelId="{74926133-F001-44BB-A300-7C85C4A87460}" type="pres">
      <dgm:prSet presAssocID="{EA2F5B51-4290-4565-AF92-135D6FB7F6EA}" presName="compNode" presStyleCnt="0"/>
      <dgm:spPr/>
    </dgm:pt>
    <dgm:pt modelId="{26D04506-120C-47CB-8E6E-04CE9EAB1909}" type="pres">
      <dgm:prSet presAssocID="{EA2F5B51-4290-4565-AF92-135D6FB7F6EA}" presName="iconBgRect" presStyleLbl="bgShp" presStyleIdx="2" presStyleCnt="4"/>
      <dgm:spPr>
        <a:prstGeom prst="round2DiagRect">
          <a:avLst>
            <a:gd name="adj1" fmla="val 29727"/>
            <a:gd name="adj2" fmla="val 0"/>
          </a:avLst>
        </a:prstGeom>
      </dgm:spPr>
    </dgm:pt>
    <dgm:pt modelId="{59AC07E6-9681-49DB-A834-9CDA2238E46F}" type="pres">
      <dgm:prSet presAssocID="{EA2F5B51-4290-4565-AF92-135D6FB7F6E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3B27C1F1-EA7F-4F4A-A2B5-2E6998D80F76}" type="pres">
      <dgm:prSet presAssocID="{EA2F5B51-4290-4565-AF92-135D6FB7F6EA}" presName="spaceRect" presStyleCnt="0"/>
      <dgm:spPr/>
    </dgm:pt>
    <dgm:pt modelId="{7AAF4644-D0E7-45FE-B175-0F779DC085BD}" type="pres">
      <dgm:prSet presAssocID="{EA2F5B51-4290-4565-AF92-135D6FB7F6EA}" presName="textRect" presStyleLbl="revTx" presStyleIdx="2" presStyleCnt="4">
        <dgm:presLayoutVars>
          <dgm:chMax val="1"/>
          <dgm:chPref val="1"/>
        </dgm:presLayoutVars>
      </dgm:prSet>
      <dgm:spPr/>
    </dgm:pt>
    <dgm:pt modelId="{7E1041F8-C31B-44C4-BF1F-A7590AC93703}" type="pres">
      <dgm:prSet presAssocID="{6034BF9A-BC00-47F8-85A4-27C115D2D3BB}" presName="sibTrans" presStyleCnt="0"/>
      <dgm:spPr/>
    </dgm:pt>
    <dgm:pt modelId="{E4DB87DE-F234-4825-B105-C086E599A8EF}" type="pres">
      <dgm:prSet presAssocID="{3123818F-297C-4BD5-8024-4C9B7764AC95}" presName="compNode" presStyleCnt="0"/>
      <dgm:spPr/>
    </dgm:pt>
    <dgm:pt modelId="{F896936A-71FD-4D27-A5CC-788B1F2F38AC}" type="pres">
      <dgm:prSet presAssocID="{3123818F-297C-4BD5-8024-4C9B7764AC95}" presName="iconBgRect" presStyleLbl="bgShp" presStyleIdx="3" presStyleCnt="4"/>
      <dgm:spPr>
        <a:prstGeom prst="round2DiagRect">
          <a:avLst>
            <a:gd name="adj1" fmla="val 29727"/>
            <a:gd name="adj2" fmla="val 0"/>
          </a:avLst>
        </a:prstGeom>
      </dgm:spPr>
    </dgm:pt>
    <dgm:pt modelId="{94227AF6-A7EF-43E2-8C56-67FD2D478E8E}" type="pres">
      <dgm:prSet presAssocID="{3123818F-297C-4BD5-8024-4C9B7764AC9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mer"/>
        </a:ext>
      </dgm:extLst>
    </dgm:pt>
    <dgm:pt modelId="{F3AB98B6-B664-4798-B25F-7BC3FD9B350E}" type="pres">
      <dgm:prSet presAssocID="{3123818F-297C-4BD5-8024-4C9B7764AC95}" presName="spaceRect" presStyleCnt="0"/>
      <dgm:spPr/>
    </dgm:pt>
    <dgm:pt modelId="{71438EA2-433C-4C54-860B-77668EF71D9C}" type="pres">
      <dgm:prSet presAssocID="{3123818F-297C-4BD5-8024-4C9B7764AC95}" presName="textRect" presStyleLbl="revTx" presStyleIdx="3" presStyleCnt="4">
        <dgm:presLayoutVars>
          <dgm:chMax val="1"/>
          <dgm:chPref val="1"/>
        </dgm:presLayoutVars>
      </dgm:prSet>
      <dgm:spPr/>
    </dgm:pt>
  </dgm:ptLst>
  <dgm:cxnLst>
    <dgm:cxn modelId="{25B1B103-D13E-4FF9-B0A7-C87F38FD4418}" type="presOf" srcId="{4002DA53-16B5-4EA1-A769-2AFC2361B034}" destId="{59B13A63-17B2-4270-AC1E-F67665FC8801}" srcOrd="0" destOrd="0" presId="urn:microsoft.com/office/officeart/2018/5/layout/IconLeafLabelList"/>
    <dgm:cxn modelId="{DD9DAC36-DA3E-404B-969E-4E7F45B8ACF5}" srcId="{4002DA53-16B5-4EA1-A769-2AFC2361B034}" destId="{EA2F5B51-4290-4565-AF92-135D6FB7F6EA}" srcOrd="2" destOrd="0" parTransId="{314C2A08-7173-4EE6-BD9F-EC89EEF0023A}" sibTransId="{6034BF9A-BC00-47F8-85A4-27C115D2D3BB}"/>
    <dgm:cxn modelId="{D9AE4666-A5C7-4941-A2E6-2ABD6C423543}" type="presOf" srcId="{22484AAC-72BD-42FC-A6E5-67A5C76FDE69}" destId="{94E43146-EA8A-44BF-8E63-D8784E19A72C}" srcOrd="0" destOrd="0" presId="urn:microsoft.com/office/officeart/2018/5/layout/IconLeafLabelList"/>
    <dgm:cxn modelId="{5AE9644E-D0D3-460F-ABF7-9973F22BD1E1}" srcId="{4002DA53-16B5-4EA1-A769-2AFC2361B034}" destId="{22484AAC-72BD-42FC-A6E5-67A5C76FDE69}" srcOrd="0" destOrd="0" parTransId="{E05E4CA1-5EC0-4CFE-A037-B77017EF1059}" sibTransId="{D2A67129-1938-4F26-8AB4-C5BABDF8BF37}"/>
    <dgm:cxn modelId="{33A8A87C-1478-4427-B0FC-D0E947285EF2}" type="presOf" srcId="{EA2F5B51-4290-4565-AF92-135D6FB7F6EA}" destId="{7AAF4644-D0E7-45FE-B175-0F779DC085BD}" srcOrd="0" destOrd="0" presId="urn:microsoft.com/office/officeart/2018/5/layout/IconLeafLabelList"/>
    <dgm:cxn modelId="{618468B1-ED8B-41F7-98B8-C28176EA9061}" type="presOf" srcId="{3123818F-297C-4BD5-8024-4C9B7764AC95}" destId="{71438EA2-433C-4C54-860B-77668EF71D9C}" srcOrd="0" destOrd="0" presId="urn:microsoft.com/office/officeart/2018/5/layout/IconLeafLabelList"/>
    <dgm:cxn modelId="{A1FAF8B3-28D6-44F5-822D-FF98BAD9059F}" srcId="{4002DA53-16B5-4EA1-A769-2AFC2361B034}" destId="{3123818F-297C-4BD5-8024-4C9B7764AC95}" srcOrd="3" destOrd="0" parTransId="{90C939D7-B95E-46D3-9511-C4D5D6434211}" sibTransId="{A94267E0-4D00-45C6-B4FC-83511F8C6E2D}"/>
    <dgm:cxn modelId="{18DC59C8-1F6B-4881-8600-793680C6E3E4}" srcId="{4002DA53-16B5-4EA1-A769-2AFC2361B034}" destId="{1B6132B4-6965-466F-A420-7B3F739EDE9F}" srcOrd="1" destOrd="0" parTransId="{1E6E1783-5EA9-449F-9075-B5C5FA7D8FB1}" sibTransId="{14ED6CD4-AB38-4A2B-93CC-72011AA7D004}"/>
    <dgm:cxn modelId="{90A165EA-4D13-436E-8EB0-3C5E4114CFA9}" type="presOf" srcId="{1B6132B4-6965-466F-A420-7B3F739EDE9F}" destId="{8FBAF672-73A6-48DB-83D1-1AFF01E999C1}" srcOrd="0" destOrd="0" presId="urn:microsoft.com/office/officeart/2018/5/layout/IconLeafLabelList"/>
    <dgm:cxn modelId="{BC8F8E0A-01B0-44AF-82BC-82D3973E0271}" type="presParOf" srcId="{59B13A63-17B2-4270-AC1E-F67665FC8801}" destId="{2625E7BF-C0BB-4938-8550-EEDB8DBED35C}" srcOrd="0" destOrd="0" presId="urn:microsoft.com/office/officeart/2018/5/layout/IconLeafLabelList"/>
    <dgm:cxn modelId="{DE1C2213-639C-4588-BB47-AC326EC827B8}" type="presParOf" srcId="{2625E7BF-C0BB-4938-8550-EEDB8DBED35C}" destId="{75B0F106-2178-44A4-8838-A62D27E5DFD8}" srcOrd="0" destOrd="0" presId="urn:microsoft.com/office/officeart/2018/5/layout/IconLeafLabelList"/>
    <dgm:cxn modelId="{04A93E0F-E542-4D76-9C5C-DCA29DB9CA4F}" type="presParOf" srcId="{2625E7BF-C0BB-4938-8550-EEDB8DBED35C}" destId="{7A5212C5-00D2-4F01-A7D9-1F1FCF0809F8}" srcOrd="1" destOrd="0" presId="urn:microsoft.com/office/officeart/2018/5/layout/IconLeafLabelList"/>
    <dgm:cxn modelId="{E2A5E252-C248-442B-A945-130F13CFD0A9}" type="presParOf" srcId="{2625E7BF-C0BB-4938-8550-EEDB8DBED35C}" destId="{8D6DF279-1271-4803-8185-2498C0AC7440}" srcOrd="2" destOrd="0" presId="urn:microsoft.com/office/officeart/2018/5/layout/IconLeafLabelList"/>
    <dgm:cxn modelId="{44994AB5-7460-4FF1-B23D-BC04E7E97B3A}" type="presParOf" srcId="{2625E7BF-C0BB-4938-8550-EEDB8DBED35C}" destId="{94E43146-EA8A-44BF-8E63-D8784E19A72C}" srcOrd="3" destOrd="0" presId="urn:microsoft.com/office/officeart/2018/5/layout/IconLeafLabelList"/>
    <dgm:cxn modelId="{B6AB5501-FF94-4583-8165-4C4E986A514A}" type="presParOf" srcId="{59B13A63-17B2-4270-AC1E-F67665FC8801}" destId="{7CBB0CA1-16BE-40BB-9D44-2BCD93D26E24}" srcOrd="1" destOrd="0" presId="urn:microsoft.com/office/officeart/2018/5/layout/IconLeafLabelList"/>
    <dgm:cxn modelId="{001E81B9-C690-46A3-85A5-4100E29CA8DC}" type="presParOf" srcId="{59B13A63-17B2-4270-AC1E-F67665FC8801}" destId="{3E479F7F-92AF-4DD5-BB9D-38C564D6C673}" srcOrd="2" destOrd="0" presId="urn:microsoft.com/office/officeart/2018/5/layout/IconLeafLabelList"/>
    <dgm:cxn modelId="{F7B58BAD-79EF-422C-AFA2-8F92A483BB48}" type="presParOf" srcId="{3E479F7F-92AF-4DD5-BB9D-38C564D6C673}" destId="{58FE6372-84E1-4062-BAAD-AB9253178A61}" srcOrd="0" destOrd="0" presId="urn:microsoft.com/office/officeart/2018/5/layout/IconLeafLabelList"/>
    <dgm:cxn modelId="{5EDB5F8F-ACFA-4E93-A102-D16AA39932C1}" type="presParOf" srcId="{3E479F7F-92AF-4DD5-BB9D-38C564D6C673}" destId="{C9D6758A-4F2F-41A5-83EB-C200C438D1E3}" srcOrd="1" destOrd="0" presId="urn:microsoft.com/office/officeart/2018/5/layout/IconLeafLabelList"/>
    <dgm:cxn modelId="{6A342052-6BC1-4C3D-ABF4-D9CBB29768AB}" type="presParOf" srcId="{3E479F7F-92AF-4DD5-BB9D-38C564D6C673}" destId="{A50317C5-CF90-4E64-A7FB-8DE5DF8087E4}" srcOrd="2" destOrd="0" presId="urn:microsoft.com/office/officeart/2018/5/layout/IconLeafLabelList"/>
    <dgm:cxn modelId="{3164B899-A47B-4895-848C-A9D733870166}" type="presParOf" srcId="{3E479F7F-92AF-4DD5-BB9D-38C564D6C673}" destId="{8FBAF672-73A6-48DB-83D1-1AFF01E999C1}" srcOrd="3" destOrd="0" presId="urn:microsoft.com/office/officeart/2018/5/layout/IconLeafLabelList"/>
    <dgm:cxn modelId="{13694084-1754-49CA-BF79-D69950A5D7B0}" type="presParOf" srcId="{59B13A63-17B2-4270-AC1E-F67665FC8801}" destId="{38503AE3-1858-476C-B93F-58CA81AC5404}" srcOrd="3" destOrd="0" presId="urn:microsoft.com/office/officeart/2018/5/layout/IconLeafLabelList"/>
    <dgm:cxn modelId="{4E6BE049-0C41-40B4-B67D-F0C19EECCDE2}" type="presParOf" srcId="{59B13A63-17B2-4270-AC1E-F67665FC8801}" destId="{74926133-F001-44BB-A300-7C85C4A87460}" srcOrd="4" destOrd="0" presId="urn:microsoft.com/office/officeart/2018/5/layout/IconLeafLabelList"/>
    <dgm:cxn modelId="{304093AD-4F79-4C96-A99C-CB0D977A9678}" type="presParOf" srcId="{74926133-F001-44BB-A300-7C85C4A87460}" destId="{26D04506-120C-47CB-8E6E-04CE9EAB1909}" srcOrd="0" destOrd="0" presId="urn:microsoft.com/office/officeart/2018/5/layout/IconLeafLabelList"/>
    <dgm:cxn modelId="{8712C1A2-E825-43EF-86D4-AAA06C98AB61}" type="presParOf" srcId="{74926133-F001-44BB-A300-7C85C4A87460}" destId="{59AC07E6-9681-49DB-A834-9CDA2238E46F}" srcOrd="1" destOrd="0" presId="urn:microsoft.com/office/officeart/2018/5/layout/IconLeafLabelList"/>
    <dgm:cxn modelId="{FC321473-D8B2-4F2A-BADD-D652535567CD}" type="presParOf" srcId="{74926133-F001-44BB-A300-7C85C4A87460}" destId="{3B27C1F1-EA7F-4F4A-A2B5-2E6998D80F76}" srcOrd="2" destOrd="0" presId="urn:microsoft.com/office/officeart/2018/5/layout/IconLeafLabelList"/>
    <dgm:cxn modelId="{A1E8F469-EFD6-42AC-95C3-88ED29E65B6D}" type="presParOf" srcId="{74926133-F001-44BB-A300-7C85C4A87460}" destId="{7AAF4644-D0E7-45FE-B175-0F779DC085BD}" srcOrd="3" destOrd="0" presId="urn:microsoft.com/office/officeart/2018/5/layout/IconLeafLabelList"/>
    <dgm:cxn modelId="{2DBE2416-F976-41D9-AD7E-6B83F16F2960}" type="presParOf" srcId="{59B13A63-17B2-4270-AC1E-F67665FC8801}" destId="{7E1041F8-C31B-44C4-BF1F-A7590AC93703}" srcOrd="5" destOrd="0" presId="urn:microsoft.com/office/officeart/2018/5/layout/IconLeafLabelList"/>
    <dgm:cxn modelId="{5642D20F-9190-4CA0-860C-BA24A82CB390}" type="presParOf" srcId="{59B13A63-17B2-4270-AC1E-F67665FC8801}" destId="{E4DB87DE-F234-4825-B105-C086E599A8EF}" srcOrd="6" destOrd="0" presId="urn:microsoft.com/office/officeart/2018/5/layout/IconLeafLabelList"/>
    <dgm:cxn modelId="{72BC8F2C-DB81-43B8-9DDC-1A545F8B7031}" type="presParOf" srcId="{E4DB87DE-F234-4825-B105-C086E599A8EF}" destId="{F896936A-71FD-4D27-A5CC-788B1F2F38AC}" srcOrd="0" destOrd="0" presId="urn:microsoft.com/office/officeart/2018/5/layout/IconLeafLabelList"/>
    <dgm:cxn modelId="{98778498-1597-4A09-9B40-E92292D6F90C}" type="presParOf" srcId="{E4DB87DE-F234-4825-B105-C086E599A8EF}" destId="{94227AF6-A7EF-43E2-8C56-67FD2D478E8E}" srcOrd="1" destOrd="0" presId="urn:microsoft.com/office/officeart/2018/5/layout/IconLeafLabelList"/>
    <dgm:cxn modelId="{62FE8F69-E8B0-4E2F-AF74-FB00CA1697D1}" type="presParOf" srcId="{E4DB87DE-F234-4825-B105-C086E599A8EF}" destId="{F3AB98B6-B664-4798-B25F-7BC3FD9B350E}" srcOrd="2" destOrd="0" presId="urn:microsoft.com/office/officeart/2018/5/layout/IconLeafLabelList"/>
    <dgm:cxn modelId="{ADD29C9B-FDE7-4D60-998A-DE1256ADE7A4}" type="presParOf" srcId="{E4DB87DE-F234-4825-B105-C086E599A8EF}" destId="{71438EA2-433C-4C54-860B-77668EF71D9C}"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E9B2F3-1DFC-4962-9967-4D33BFB2A59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39BE055-1500-4224-846E-57273D56F26E}">
      <dgm:prSet/>
      <dgm:spPr/>
      <dgm:t>
        <a:bodyPr/>
        <a:lstStyle/>
        <a:p>
          <a:r>
            <a:rPr lang="en-US"/>
            <a:t>Database development</a:t>
          </a:r>
        </a:p>
      </dgm:t>
    </dgm:pt>
    <dgm:pt modelId="{5CBCD6F2-16F8-4680-ABD1-F0DECA482D0D}" type="parTrans" cxnId="{DDB2AE4C-6F78-4872-86EB-22F025A51DAF}">
      <dgm:prSet/>
      <dgm:spPr/>
      <dgm:t>
        <a:bodyPr/>
        <a:lstStyle/>
        <a:p>
          <a:endParaRPr lang="en-US"/>
        </a:p>
      </dgm:t>
    </dgm:pt>
    <dgm:pt modelId="{85E38BB6-3E73-4E17-83E2-96E17727F8E7}" type="sibTrans" cxnId="{DDB2AE4C-6F78-4872-86EB-22F025A51DAF}">
      <dgm:prSet/>
      <dgm:spPr/>
      <dgm:t>
        <a:bodyPr/>
        <a:lstStyle/>
        <a:p>
          <a:endParaRPr lang="en-US"/>
        </a:p>
      </dgm:t>
    </dgm:pt>
    <dgm:pt modelId="{B3E22763-B735-4F4F-A7D5-8CEFEA88D88D}">
      <dgm:prSet/>
      <dgm:spPr/>
      <dgm:t>
        <a:bodyPr/>
        <a:lstStyle/>
        <a:p>
          <a:r>
            <a:rPr lang="en-US"/>
            <a:t>Programming using python</a:t>
          </a:r>
        </a:p>
      </dgm:t>
    </dgm:pt>
    <dgm:pt modelId="{0F9BA075-998E-46CE-A4B3-8951BA2FCB1C}" type="parTrans" cxnId="{DC70ADB1-C46E-4956-9D55-119B20C014CA}">
      <dgm:prSet/>
      <dgm:spPr/>
      <dgm:t>
        <a:bodyPr/>
        <a:lstStyle/>
        <a:p>
          <a:endParaRPr lang="en-US"/>
        </a:p>
      </dgm:t>
    </dgm:pt>
    <dgm:pt modelId="{F500211B-FFBA-4433-ACB1-766AD046E907}" type="sibTrans" cxnId="{DC70ADB1-C46E-4956-9D55-119B20C014CA}">
      <dgm:prSet/>
      <dgm:spPr/>
      <dgm:t>
        <a:bodyPr/>
        <a:lstStyle/>
        <a:p>
          <a:endParaRPr lang="en-US"/>
        </a:p>
      </dgm:t>
    </dgm:pt>
    <dgm:pt modelId="{A5B62ED2-CE48-45A7-ACCD-A64034CF4AAB}">
      <dgm:prSet/>
      <dgm:spPr/>
      <dgm:t>
        <a:bodyPr/>
        <a:lstStyle/>
        <a:p>
          <a:r>
            <a:rPr lang="en-US"/>
            <a:t>Troubleshooting errors in the code</a:t>
          </a:r>
        </a:p>
      </dgm:t>
    </dgm:pt>
    <dgm:pt modelId="{E1472C75-9DBA-492F-8B48-AA22DE680AD4}" type="parTrans" cxnId="{93551848-C483-472A-A494-AA5C9CF5F1CF}">
      <dgm:prSet/>
      <dgm:spPr/>
      <dgm:t>
        <a:bodyPr/>
        <a:lstStyle/>
        <a:p>
          <a:endParaRPr lang="en-US"/>
        </a:p>
      </dgm:t>
    </dgm:pt>
    <dgm:pt modelId="{527D9947-6935-4A9D-A04E-E2255C6AEF73}" type="sibTrans" cxnId="{93551848-C483-472A-A494-AA5C9CF5F1CF}">
      <dgm:prSet/>
      <dgm:spPr/>
      <dgm:t>
        <a:bodyPr/>
        <a:lstStyle/>
        <a:p>
          <a:endParaRPr lang="en-US"/>
        </a:p>
      </dgm:t>
    </dgm:pt>
    <dgm:pt modelId="{66CE7AAC-931C-4C6B-80DA-F3D2375155B7}">
      <dgm:prSet/>
      <dgm:spPr/>
      <dgm:t>
        <a:bodyPr/>
        <a:lstStyle/>
        <a:p>
          <a:r>
            <a:rPr lang="en-US"/>
            <a:t>Cleansing data for use</a:t>
          </a:r>
        </a:p>
      </dgm:t>
    </dgm:pt>
    <dgm:pt modelId="{996EB63A-1FF1-443F-B035-E2EFFCF84730}" type="parTrans" cxnId="{FE76FC91-F3A2-433B-89BE-D867F3AD5DE8}">
      <dgm:prSet/>
      <dgm:spPr/>
      <dgm:t>
        <a:bodyPr/>
        <a:lstStyle/>
        <a:p>
          <a:endParaRPr lang="en-US"/>
        </a:p>
      </dgm:t>
    </dgm:pt>
    <dgm:pt modelId="{C6743605-4C60-4F79-9B51-3D839D44C67C}" type="sibTrans" cxnId="{FE76FC91-F3A2-433B-89BE-D867F3AD5DE8}">
      <dgm:prSet/>
      <dgm:spPr/>
      <dgm:t>
        <a:bodyPr/>
        <a:lstStyle/>
        <a:p>
          <a:endParaRPr lang="en-US"/>
        </a:p>
      </dgm:t>
    </dgm:pt>
    <dgm:pt modelId="{38B0DE39-66AD-4B80-A8FB-3F5C9782D61B}">
      <dgm:prSet/>
      <dgm:spPr/>
      <dgm:t>
        <a:bodyPr/>
        <a:lstStyle/>
        <a:p>
          <a:r>
            <a:rPr lang="en-US"/>
            <a:t>Analysis of data</a:t>
          </a:r>
        </a:p>
      </dgm:t>
    </dgm:pt>
    <dgm:pt modelId="{1F8227BD-40A0-40D9-B6A8-CFFE61541018}" type="parTrans" cxnId="{6953CC52-DAA1-4957-9C26-970293A7C8BA}">
      <dgm:prSet/>
      <dgm:spPr/>
      <dgm:t>
        <a:bodyPr/>
        <a:lstStyle/>
        <a:p>
          <a:endParaRPr lang="en-US"/>
        </a:p>
      </dgm:t>
    </dgm:pt>
    <dgm:pt modelId="{263E5681-FB1E-4DCF-996E-7DF867FBF24A}" type="sibTrans" cxnId="{6953CC52-DAA1-4957-9C26-970293A7C8BA}">
      <dgm:prSet/>
      <dgm:spPr/>
      <dgm:t>
        <a:bodyPr/>
        <a:lstStyle/>
        <a:p>
          <a:endParaRPr lang="en-US"/>
        </a:p>
      </dgm:t>
    </dgm:pt>
    <dgm:pt modelId="{5102F446-ECBA-4E90-9F0F-CD91E196FBCD}" type="pres">
      <dgm:prSet presAssocID="{3CE9B2F3-1DFC-4962-9967-4D33BFB2A59C}" presName="root" presStyleCnt="0">
        <dgm:presLayoutVars>
          <dgm:dir/>
          <dgm:resizeHandles val="exact"/>
        </dgm:presLayoutVars>
      </dgm:prSet>
      <dgm:spPr/>
    </dgm:pt>
    <dgm:pt modelId="{37640B3A-2D1A-4881-8F98-B8870C13EF99}" type="pres">
      <dgm:prSet presAssocID="{C39BE055-1500-4224-846E-57273D56F26E}" presName="compNode" presStyleCnt="0"/>
      <dgm:spPr/>
    </dgm:pt>
    <dgm:pt modelId="{56A22735-A61A-4459-B5F0-03D059F7C689}" type="pres">
      <dgm:prSet presAssocID="{C39BE055-1500-4224-846E-57273D56F26E}" presName="bgRect" presStyleLbl="bgShp" presStyleIdx="0" presStyleCnt="5"/>
      <dgm:spPr/>
    </dgm:pt>
    <dgm:pt modelId="{4C862073-BAF2-4167-AF66-32876FAB1BD3}" type="pres">
      <dgm:prSet presAssocID="{C39BE055-1500-4224-846E-57273D56F26E}"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62EB6D90-F5AF-4B80-B24E-9D0137C3F0F9}" type="pres">
      <dgm:prSet presAssocID="{C39BE055-1500-4224-846E-57273D56F26E}" presName="spaceRect" presStyleCnt="0"/>
      <dgm:spPr/>
    </dgm:pt>
    <dgm:pt modelId="{9DF906D7-8D4C-4019-AABE-AF53CF7656B0}" type="pres">
      <dgm:prSet presAssocID="{C39BE055-1500-4224-846E-57273D56F26E}" presName="parTx" presStyleLbl="revTx" presStyleIdx="0" presStyleCnt="5">
        <dgm:presLayoutVars>
          <dgm:chMax val="0"/>
          <dgm:chPref val="0"/>
        </dgm:presLayoutVars>
      </dgm:prSet>
      <dgm:spPr/>
    </dgm:pt>
    <dgm:pt modelId="{D0AF07BE-16BB-4CCC-92BE-FDC00BFB3B17}" type="pres">
      <dgm:prSet presAssocID="{85E38BB6-3E73-4E17-83E2-96E17727F8E7}" presName="sibTrans" presStyleCnt="0"/>
      <dgm:spPr/>
    </dgm:pt>
    <dgm:pt modelId="{EF9207AA-D26B-4269-A8F9-5030452D2AAC}" type="pres">
      <dgm:prSet presAssocID="{B3E22763-B735-4F4F-A7D5-8CEFEA88D88D}" presName="compNode" presStyleCnt="0"/>
      <dgm:spPr/>
    </dgm:pt>
    <dgm:pt modelId="{3DF3CE4A-C819-4464-9C72-BDB7992C95D7}" type="pres">
      <dgm:prSet presAssocID="{B3E22763-B735-4F4F-A7D5-8CEFEA88D88D}" presName="bgRect" presStyleLbl="bgShp" presStyleIdx="1" presStyleCnt="5"/>
      <dgm:spPr/>
    </dgm:pt>
    <dgm:pt modelId="{F35BFFF1-0F21-4A1F-AE0F-E6C5BA23C715}" type="pres">
      <dgm:prSet presAssocID="{B3E22763-B735-4F4F-A7D5-8CEFEA88D88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mputer"/>
        </a:ext>
      </dgm:extLst>
    </dgm:pt>
    <dgm:pt modelId="{7DE0833C-35D5-4E5E-BA28-8D7CCD32DFBB}" type="pres">
      <dgm:prSet presAssocID="{B3E22763-B735-4F4F-A7D5-8CEFEA88D88D}" presName="spaceRect" presStyleCnt="0"/>
      <dgm:spPr/>
    </dgm:pt>
    <dgm:pt modelId="{B5C17C54-BD13-4162-B6EB-E3167C5780E9}" type="pres">
      <dgm:prSet presAssocID="{B3E22763-B735-4F4F-A7D5-8CEFEA88D88D}" presName="parTx" presStyleLbl="revTx" presStyleIdx="1" presStyleCnt="5">
        <dgm:presLayoutVars>
          <dgm:chMax val="0"/>
          <dgm:chPref val="0"/>
        </dgm:presLayoutVars>
      </dgm:prSet>
      <dgm:spPr/>
    </dgm:pt>
    <dgm:pt modelId="{FD77A7BE-B37D-4979-84CB-521B24C31ED7}" type="pres">
      <dgm:prSet presAssocID="{F500211B-FFBA-4433-ACB1-766AD046E907}" presName="sibTrans" presStyleCnt="0"/>
      <dgm:spPr/>
    </dgm:pt>
    <dgm:pt modelId="{F861A00B-9D94-4C20-AA41-C9A2C23C47CE}" type="pres">
      <dgm:prSet presAssocID="{A5B62ED2-CE48-45A7-ACCD-A64034CF4AAB}" presName="compNode" presStyleCnt="0"/>
      <dgm:spPr/>
    </dgm:pt>
    <dgm:pt modelId="{F8CDF7C8-ABC0-47A8-BF76-5DEA2DEF9272}" type="pres">
      <dgm:prSet presAssocID="{A5B62ED2-CE48-45A7-ACCD-A64034CF4AAB}" presName="bgRect" presStyleLbl="bgShp" presStyleIdx="2" presStyleCnt="5"/>
      <dgm:spPr/>
    </dgm:pt>
    <dgm:pt modelId="{123EA83E-1689-475D-A011-92F555741F3C}" type="pres">
      <dgm:prSet presAssocID="{A5B62ED2-CE48-45A7-ACCD-A64034CF4AAB}"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Warning"/>
        </a:ext>
      </dgm:extLst>
    </dgm:pt>
    <dgm:pt modelId="{3D13153C-831C-4395-9D9B-E319AF5C5996}" type="pres">
      <dgm:prSet presAssocID="{A5B62ED2-CE48-45A7-ACCD-A64034CF4AAB}" presName="spaceRect" presStyleCnt="0"/>
      <dgm:spPr/>
    </dgm:pt>
    <dgm:pt modelId="{190CA6A8-E29F-403B-9F02-7953E1E288F2}" type="pres">
      <dgm:prSet presAssocID="{A5B62ED2-CE48-45A7-ACCD-A64034CF4AAB}" presName="parTx" presStyleLbl="revTx" presStyleIdx="2" presStyleCnt="5">
        <dgm:presLayoutVars>
          <dgm:chMax val="0"/>
          <dgm:chPref val="0"/>
        </dgm:presLayoutVars>
      </dgm:prSet>
      <dgm:spPr/>
    </dgm:pt>
    <dgm:pt modelId="{5F120A9A-D272-44B0-9D30-F1EA55D0E536}" type="pres">
      <dgm:prSet presAssocID="{527D9947-6935-4A9D-A04E-E2255C6AEF73}" presName="sibTrans" presStyleCnt="0"/>
      <dgm:spPr/>
    </dgm:pt>
    <dgm:pt modelId="{29A096A4-1268-4609-9D38-2A673983D2B5}" type="pres">
      <dgm:prSet presAssocID="{66CE7AAC-931C-4C6B-80DA-F3D2375155B7}" presName="compNode" presStyleCnt="0"/>
      <dgm:spPr/>
    </dgm:pt>
    <dgm:pt modelId="{0B4CBEE7-428C-421E-9149-70FB7614892C}" type="pres">
      <dgm:prSet presAssocID="{66CE7AAC-931C-4C6B-80DA-F3D2375155B7}" presName="bgRect" presStyleLbl="bgShp" presStyleIdx="3" presStyleCnt="5"/>
      <dgm:spPr/>
    </dgm:pt>
    <dgm:pt modelId="{BFEF1B6C-BB60-4B03-8AAD-A833E0EA0E19}" type="pres">
      <dgm:prSet presAssocID="{66CE7AAC-931C-4C6B-80DA-F3D2375155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lter"/>
        </a:ext>
      </dgm:extLst>
    </dgm:pt>
    <dgm:pt modelId="{D18C4742-BF8B-40F7-A6D0-DC49A673FE61}" type="pres">
      <dgm:prSet presAssocID="{66CE7AAC-931C-4C6B-80DA-F3D2375155B7}" presName="spaceRect" presStyleCnt="0"/>
      <dgm:spPr/>
    </dgm:pt>
    <dgm:pt modelId="{37503C46-A6FB-429F-96ED-76AA3E91B22B}" type="pres">
      <dgm:prSet presAssocID="{66CE7AAC-931C-4C6B-80DA-F3D2375155B7}" presName="parTx" presStyleLbl="revTx" presStyleIdx="3" presStyleCnt="5">
        <dgm:presLayoutVars>
          <dgm:chMax val="0"/>
          <dgm:chPref val="0"/>
        </dgm:presLayoutVars>
      </dgm:prSet>
      <dgm:spPr/>
    </dgm:pt>
    <dgm:pt modelId="{08ED8E56-5015-47FA-A871-9D67D787DDF2}" type="pres">
      <dgm:prSet presAssocID="{C6743605-4C60-4F79-9B51-3D839D44C67C}" presName="sibTrans" presStyleCnt="0"/>
      <dgm:spPr/>
    </dgm:pt>
    <dgm:pt modelId="{C2CB1621-F11D-4585-BFA9-8E5C4428F767}" type="pres">
      <dgm:prSet presAssocID="{38B0DE39-66AD-4B80-A8FB-3F5C9782D61B}" presName="compNode" presStyleCnt="0"/>
      <dgm:spPr/>
    </dgm:pt>
    <dgm:pt modelId="{09984811-9CA1-4C4E-AC4E-BEF362B1E6C1}" type="pres">
      <dgm:prSet presAssocID="{38B0DE39-66AD-4B80-A8FB-3F5C9782D61B}" presName="bgRect" presStyleLbl="bgShp" presStyleIdx="4" presStyleCnt="5"/>
      <dgm:spPr/>
    </dgm:pt>
    <dgm:pt modelId="{1721E1FE-3923-4037-B02C-0564CFF2982E}" type="pres">
      <dgm:prSet presAssocID="{38B0DE39-66AD-4B80-A8FB-3F5C9782D61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atistics"/>
        </a:ext>
      </dgm:extLst>
    </dgm:pt>
    <dgm:pt modelId="{2041EFA5-677A-4AE7-9F05-6E01D990164B}" type="pres">
      <dgm:prSet presAssocID="{38B0DE39-66AD-4B80-A8FB-3F5C9782D61B}" presName="spaceRect" presStyleCnt="0"/>
      <dgm:spPr/>
    </dgm:pt>
    <dgm:pt modelId="{EA468115-3367-4DFF-9105-CC6A129DB0CE}" type="pres">
      <dgm:prSet presAssocID="{38B0DE39-66AD-4B80-A8FB-3F5C9782D61B}" presName="parTx" presStyleLbl="revTx" presStyleIdx="4" presStyleCnt="5">
        <dgm:presLayoutVars>
          <dgm:chMax val="0"/>
          <dgm:chPref val="0"/>
        </dgm:presLayoutVars>
      </dgm:prSet>
      <dgm:spPr/>
    </dgm:pt>
  </dgm:ptLst>
  <dgm:cxnLst>
    <dgm:cxn modelId="{C16A8C00-2DAA-42FB-9ACC-26FE4CB9E544}" type="presOf" srcId="{A5B62ED2-CE48-45A7-ACCD-A64034CF4AAB}" destId="{190CA6A8-E29F-403B-9F02-7953E1E288F2}" srcOrd="0" destOrd="0" presId="urn:microsoft.com/office/officeart/2018/2/layout/IconVerticalSolidList"/>
    <dgm:cxn modelId="{4F41275C-957B-43E4-B9E0-EE541ED05DB2}" type="presOf" srcId="{66CE7AAC-931C-4C6B-80DA-F3D2375155B7}" destId="{37503C46-A6FB-429F-96ED-76AA3E91B22B}" srcOrd="0" destOrd="0" presId="urn:microsoft.com/office/officeart/2018/2/layout/IconVerticalSolidList"/>
    <dgm:cxn modelId="{93551848-C483-472A-A494-AA5C9CF5F1CF}" srcId="{3CE9B2F3-1DFC-4962-9967-4D33BFB2A59C}" destId="{A5B62ED2-CE48-45A7-ACCD-A64034CF4AAB}" srcOrd="2" destOrd="0" parTransId="{E1472C75-9DBA-492F-8B48-AA22DE680AD4}" sibTransId="{527D9947-6935-4A9D-A04E-E2255C6AEF73}"/>
    <dgm:cxn modelId="{DDB2AE4C-6F78-4872-86EB-22F025A51DAF}" srcId="{3CE9B2F3-1DFC-4962-9967-4D33BFB2A59C}" destId="{C39BE055-1500-4224-846E-57273D56F26E}" srcOrd="0" destOrd="0" parTransId="{5CBCD6F2-16F8-4680-ABD1-F0DECA482D0D}" sibTransId="{85E38BB6-3E73-4E17-83E2-96E17727F8E7}"/>
    <dgm:cxn modelId="{6953CC52-DAA1-4957-9C26-970293A7C8BA}" srcId="{3CE9B2F3-1DFC-4962-9967-4D33BFB2A59C}" destId="{38B0DE39-66AD-4B80-A8FB-3F5C9782D61B}" srcOrd="4" destOrd="0" parTransId="{1F8227BD-40A0-40D9-B6A8-CFFE61541018}" sibTransId="{263E5681-FB1E-4DCF-996E-7DF867FBF24A}"/>
    <dgm:cxn modelId="{FE76FC91-F3A2-433B-89BE-D867F3AD5DE8}" srcId="{3CE9B2F3-1DFC-4962-9967-4D33BFB2A59C}" destId="{66CE7AAC-931C-4C6B-80DA-F3D2375155B7}" srcOrd="3" destOrd="0" parTransId="{996EB63A-1FF1-443F-B035-E2EFFCF84730}" sibTransId="{C6743605-4C60-4F79-9B51-3D839D44C67C}"/>
    <dgm:cxn modelId="{9614CEA2-61FC-4256-AAD8-CD334C5D6EA2}" type="presOf" srcId="{3CE9B2F3-1DFC-4962-9967-4D33BFB2A59C}" destId="{5102F446-ECBA-4E90-9F0F-CD91E196FBCD}" srcOrd="0" destOrd="0" presId="urn:microsoft.com/office/officeart/2018/2/layout/IconVerticalSolidList"/>
    <dgm:cxn modelId="{DC70ADB1-C46E-4956-9D55-119B20C014CA}" srcId="{3CE9B2F3-1DFC-4962-9967-4D33BFB2A59C}" destId="{B3E22763-B735-4F4F-A7D5-8CEFEA88D88D}" srcOrd="1" destOrd="0" parTransId="{0F9BA075-998E-46CE-A4B3-8951BA2FCB1C}" sibTransId="{F500211B-FFBA-4433-ACB1-766AD046E907}"/>
    <dgm:cxn modelId="{C4EFBEBA-9F73-4708-A4A1-06356CF8B2B0}" type="presOf" srcId="{B3E22763-B735-4F4F-A7D5-8CEFEA88D88D}" destId="{B5C17C54-BD13-4162-B6EB-E3167C5780E9}" srcOrd="0" destOrd="0" presId="urn:microsoft.com/office/officeart/2018/2/layout/IconVerticalSolidList"/>
    <dgm:cxn modelId="{5C9245BD-46DC-4946-A88B-9C7FDE0AF784}" type="presOf" srcId="{38B0DE39-66AD-4B80-A8FB-3F5C9782D61B}" destId="{EA468115-3367-4DFF-9105-CC6A129DB0CE}" srcOrd="0" destOrd="0" presId="urn:microsoft.com/office/officeart/2018/2/layout/IconVerticalSolidList"/>
    <dgm:cxn modelId="{B0A286C4-DB86-4EEA-9273-014E11CB9C21}" type="presOf" srcId="{C39BE055-1500-4224-846E-57273D56F26E}" destId="{9DF906D7-8D4C-4019-AABE-AF53CF7656B0}" srcOrd="0" destOrd="0" presId="urn:microsoft.com/office/officeart/2018/2/layout/IconVerticalSolidList"/>
    <dgm:cxn modelId="{E6D79F3E-296E-4BEB-9A75-7D97FC0DEE26}" type="presParOf" srcId="{5102F446-ECBA-4E90-9F0F-CD91E196FBCD}" destId="{37640B3A-2D1A-4881-8F98-B8870C13EF99}" srcOrd="0" destOrd="0" presId="urn:microsoft.com/office/officeart/2018/2/layout/IconVerticalSolidList"/>
    <dgm:cxn modelId="{F17DA4C0-7F2A-4B8A-93CF-DECD37E1DBC6}" type="presParOf" srcId="{37640B3A-2D1A-4881-8F98-B8870C13EF99}" destId="{56A22735-A61A-4459-B5F0-03D059F7C689}" srcOrd="0" destOrd="0" presId="urn:microsoft.com/office/officeart/2018/2/layout/IconVerticalSolidList"/>
    <dgm:cxn modelId="{8235A306-C01F-4055-B917-A5B9694FFB6D}" type="presParOf" srcId="{37640B3A-2D1A-4881-8F98-B8870C13EF99}" destId="{4C862073-BAF2-4167-AF66-32876FAB1BD3}" srcOrd="1" destOrd="0" presId="urn:microsoft.com/office/officeart/2018/2/layout/IconVerticalSolidList"/>
    <dgm:cxn modelId="{BBF571AF-DB6B-411C-AD4C-4729CEE91317}" type="presParOf" srcId="{37640B3A-2D1A-4881-8F98-B8870C13EF99}" destId="{62EB6D90-F5AF-4B80-B24E-9D0137C3F0F9}" srcOrd="2" destOrd="0" presId="urn:microsoft.com/office/officeart/2018/2/layout/IconVerticalSolidList"/>
    <dgm:cxn modelId="{52A40D57-E0C3-4D62-889F-980BB8FD8F14}" type="presParOf" srcId="{37640B3A-2D1A-4881-8F98-B8870C13EF99}" destId="{9DF906D7-8D4C-4019-AABE-AF53CF7656B0}" srcOrd="3" destOrd="0" presId="urn:microsoft.com/office/officeart/2018/2/layout/IconVerticalSolidList"/>
    <dgm:cxn modelId="{37A81E56-303F-4F91-90BF-1D83F5782BBC}" type="presParOf" srcId="{5102F446-ECBA-4E90-9F0F-CD91E196FBCD}" destId="{D0AF07BE-16BB-4CCC-92BE-FDC00BFB3B17}" srcOrd="1" destOrd="0" presId="urn:microsoft.com/office/officeart/2018/2/layout/IconVerticalSolidList"/>
    <dgm:cxn modelId="{852FC25D-521F-49BE-AA20-CB9A2E6DF20D}" type="presParOf" srcId="{5102F446-ECBA-4E90-9F0F-CD91E196FBCD}" destId="{EF9207AA-D26B-4269-A8F9-5030452D2AAC}" srcOrd="2" destOrd="0" presId="urn:microsoft.com/office/officeart/2018/2/layout/IconVerticalSolidList"/>
    <dgm:cxn modelId="{CEE64E55-370E-4E87-975E-7B107ED87570}" type="presParOf" srcId="{EF9207AA-D26B-4269-A8F9-5030452D2AAC}" destId="{3DF3CE4A-C819-4464-9C72-BDB7992C95D7}" srcOrd="0" destOrd="0" presId="urn:microsoft.com/office/officeart/2018/2/layout/IconVerticalSolidList"/>
    <dgm:cxn modelId="{C6B4A644-16D7-4CDE-8F87-F388B5C1C83C}" type="presParOf" srcId="{EF9207AA-D26B-4269-A8F9-5030452D2AAC}" destId="{F35BFFF1-0F21-4A1F-AE0F-E6C5BA23C715}" srcOrd="1" destOrd="0" presId="urn:microsoft.com/office/officeart/2018/2/layout/IconVerticalSolidList"/>
    <dgm:cxn modelId="{1DEE25D0-3AEC-46D0-BA5B-B8E1008C8E55}" type="presParOf" srcId="{EF9207AA-D26B-4269-A8F9-5030452D2AAC}" destId="{7DE0833C-35D5-4E5E-BA28-8D7CCD32DFBB}" srcOrd="2" destOrd="0" presId="urn:microsoft.com/office/officeart/2018/2/layout/IconVerticalSolidList"/>
    <dgm:cxn modelId="{1F2F6271-04DC-4613-AC22-5B537E2ABB55}" type="presParOf" srcId="{EF9207AA-D26B-4269-A8F9-5030452D2AAC}" destId="{B5C17C54-BD13-4162-B6EB-E3167C5780E9}" srcOrd="3" destOrd="0" presId="urn:microsoft.com/office/officeart/2018/2/layout/IconVerticalSolidList"/>
    <dgm:cxn modelId="{C0ECCF65-4DDB-4CE7-8F1F-48853AF86A31}" type="presParOf" srcId="{5102F446-ECBA-4E90-9F0F-CD91E196FBCD}" destId="{FD77A7BE-B37D-4979-84CB-521B24C31ED7}" srcOrd="3" destOrd="0" presId="urn:microsoft.com/office/officeart/2018/2/layout/IconVerticalSolidList"/>
    <dgm:cxn modelId="{A1393C9F-E022-4CCC-A6E5-D5A34FD0C199}" type="presParOf" srcId="{5102F446-ECBA-4E90-9F0F-CD91E196FBCD}" destId="{F861A00B-9D94-4C20-AA41-C9A2C23C47CE}" srcOrd="4" destOrd="0" presId="urn:microsoft.com/office/officeart/2018/2/layout/IconVerticalSolidList"/>
    <dgm:cxn modelId="{E4C25FBF-2779-428E-8E67-E61E6641EAE7}" type="presParOf" srcId="{F861A00B-9D94-4C20-AA41-C9A2C23C47CE}" destId="{F8CDF7C8-ABC0-47A8-BF76-5DEA2DEF9272}" srcOrd="0" destOrd="0" presId="urn:microsoft.com/office/officeart/2018/2/layout/IconVerticalSolidList"/>
    <dgm:cxn modelId="{D8200A15-3F31-4A3C-B85E-6687F14AAF1D}" type="presParOf" srcId="{F861A00B-9D94-4C20-AA41-C9A2C23C47CE}" destId="{123EA83E-1689-475D-A011-92F555741F3C}" srcOrd="1" destOrd="0" presId="urn:microsoft.com/office/officeart/2018/2/layout/IconVerticalSolidList"/>
    <dgm:cxn modelId="{01CB1FA8-3C7E-4480-8F7C-A1813D113311}" type="presParOf" srcId="{F861A00B-9D94-4C20-AA41-C9A2C23C47CE}" destId="{3D13153C-831C-4395-9D9B-E319AF5C5996}" srcOrd="2" destOrd="0" presId="urn:microsoft.com/office/officeart/2018/2/layout/IconVerticalSolidList"/>
    <dgm:cxn modelId="{5BD2ECE6-424E-4E63-9454-118AAC91264C}" type="presParOf" srcId="{F861A00B-9D94-4C20-AA41-C9A2C23C47CE}" destId="{190CA6A8-E29F-403B-9F02-7953E1E288F2}" srcOrd="3" destOrd="0" presId="urn:microsoft.com/office/officeart/2018/2/layout/IconVerticalSolidList"/>
    <dgm:cxn modelId="{52242C80-C143-42A5-917B-90B5E1F9CDD5}" type="presParOf" srcId="{5102F446-ECBA-4E90-9F0F-CD91E196FBCD}" destId="{5F120A9A-D272-44B0-9D30-F1EA55D0E536}" srcOrd="5" destOrd="0" presId="urn:microsoft.com/office/officeart/2018/2/layout/IconVerticalSolidList"/>
    <dgm:cxn modelId="{4061AE1E-1E87-4FA6-A94B-070C2BD6E1AD}" type="presParOf" srcId="{5102F446-ECBA-4E90-9F0F-CD91E196FBCD}" destId="{29A096A4-1268-4609-9D38-2A673983D2B5}" srcOrd="6" destOrd="0" presId="urn:microsoft.com/office/officeart/2018/2/layout/IconVerticalSolidList"/>
    <dgm:cxn modelId="{BAA7676F-F3B4-4157-8E56-E51CAF5DECE5}" type="presParOf" srcId="{29A096A4-1268-4609-9D38-2A673983D2B5}" destId="{0B4CBEE7-428C-421E-9149-70FB7614892C}" srcOrd="0" destOrd="0" presId="urn:microsoft.com/office/officeart/2018/2/layout/IconVerticalSolidList"/>
    <dgm:cxn modelId="{E8230FF3-8BD2-4CAC-A7F6-3262B3052CCE}" type="presParOf" srcId="{29A096A4-1268-4609-9D38-2A673983D2B5}" destId="{BFEF1B6C-BB60-4B03-8AAD-A833E0EA0E19}" srcOrd="1" destOrd="0" presId="urn:microsoft.com/office/officeart/2018/2/layout/IconVerticalSolidList"/>
    <dgm:cxn modelId="{303F020E-5683-484C-A21F-F7B39E6D8569}" type="presParOf" srcId="{29A096A4-1268-4609-9D38-2A673983D2B5}" destId="{D18C4742-BF8B-40F7-A6D0-DC49A673FE61}" srcOrd="2" destOrd="0" presId="urn:microsoft.com/office/officeart/2018/2/layout/IconVerticalSolidList"/>
    <dgm:cxn modelId="{DBE32DCF-6D9D-4FC6-9E34-6BCF2FDBB596}" type="presParOf" srcId="{29A096A4-1268-4609-9D38-2A673983D2B5}" destId="{37503C46-A6FB-429F-96ED-76AA3E91B22B}" srcOrd="3" destOrd="0" presId="urn:microsoft.com/office/officeart/2018/2/layout/IconVerticalSolidList"/>
    <dgm:cxn modelId="{186FADE9-3465-43E4-8042-1D10CD18F485}" type="presParOf" srcId="{5102F446-ECBA-4E90-9F0F-CD91E196FBCD}" destId="{08ED8E56-5015-47FA-A871-9D67D787DDF2}" srcOrd="7" destOrd="0" presId="urn:microsoft.com/office/officeart/2018/2/layout/IconVerticalSolidList"/>
    <dgm:cxn modelId="{1398DC51-9DB3-4454-8B1B-EA7D3735DF5F}" type="presParOf" srcId="{5102F446-ECBA-4E90-9F0F-CD91E196FBCD}" destId="{C2CB1621-F11D-4585-BFA9-8E5C4428F767}" srcOrd="8" destOrd="0" presId="urn:microsoft.com/office/officeart/2018/2/layout/IconVerticalSolidList"/>
    <dgm:cxn modelId="{E16E0F82-BC5C-4262-BF42-0A7F87F5A0C3}" type="presParOf" srcId="{C2CB1621-F11D-4585-BFA9-8E5C4428F767}" destId="{09984811-9CA1-4C4E-AC4E-BEF362B1E6C1}" srcOrd="0" destOrd="0" presId="urn:microsoft.com/office/officeart/2018/2/layout/IconVerticalSolidList"/>
    <dgm:cxn modelId="{FC8884B8-8CEA-454E-A65A-01E1B3C15D31}" type="presParOf" srcId="{C2CB1621-F11D-4585-BFA9-8E5C4428F767}" destId="{1721E1FE-3923-4037-B02C-0564CFF2982E}" srcOrd="1" destOrd="0" presId="urn:microsoft.com/office/officeart/2018/2/layout/IconVerticalSolidList"/>
    <dgm:cxn modelId="{BF3339B6-510F-4E57-B343-18BE6EAA1522}" type="presParOf" srcId="{C2CB1621-F11D-4585-BFA9-8E5C4428F767}" destId="{2041EFA5-677A-4AE7-9F05-6E01D990164B}" srcOrd="2" destOrd="0" presId="urn:microsoft.com/office/officeart/2018/2/layout/IconVerticalSolidList"/>
    <dgm:cxn modelId="{387DB3E3-BC3B-4F44-AF66-82C897B3F9B4}" type="presParOf" srcId="{C2CB1621-F11D-4585-BFA9-8E5C4428F767}" destId="{EA468115-3367-4DFF-9105-CC6A129DB0CE}"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3264BF-B4E4-407C-BCE7-82E15BAB4CC2}">
      <dsp:nvSpPr>
        <dsp:cNvPr id="0" name=""/>
        <dsp:cNvSpPr/>
      </dsp:nvSpPr>
      <dsp:spPr>
        <a:xfrm>
          <a:off x="634649" y="1452670"/>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95F87F-C12D-4102-AC5D-B65A9C75C024}">
      <dsp:nvSpPr>
        <dsp:cNvPr id="0" name=""/>
        <dsp:cNvSpPr/>
      </dsp:nvSpPr>
      <dsp:spPr>
        <a:xfrm>
          <a:off x="168935" y="254178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Avenir Next LT Pro Demi" panose="020B0704020202020204" pitchFamily="34" charset="0"/>
            </a:rPr>
            <a:t>Spyder – Used to write the code that accessed NOAA weather database </a:t>
          </a:r>
        </a:p>
      </dsp:txBody>
      <dsp:txXfrm>
        <a:off x="168935" y="2541788"/>
        <a:ext cx="1800000" cy="720000"/>
      </dsp:txXfrm>
    </dsp:sp>
    <dsp:sp modelId="{97716A6B-8B10-41E8-A037-D6EEE90C8F32}">
      <dsp:nvSpPr>
        <dsp:cNvPr id="0" name=""/>
        <dsp:cNvSpPr/>
      </dsp:nvSpPr>
      <dsp:spPr>
        <a:xfrm>
          <a:off x="2749650" y="1452670"/>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FA1E941-6143-40A9-BFF5-EBF90C5EFDF5}">
      <dsp:nvSpPr>
        <dsp:cNvPr id="0" name=""/>
        <dsp:cNvSpPr/>
      </dsp:nvSpPr>
      <dsp:spPr>
        <a:xfrm>
          <a:off x="2283935" y="254178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Avenir Next LT Pro Demi" panose="020B0704020202020204" pitchFamily="34" charset="0"/>
            </a:rPr>
            <a:t>Excel – Used to sort and chart data that was collected </a:t>
          </a:r>
        </a:p>
      </dsp:txBody>
      <dsp:txXfrm>
        <a:off x="2283935" y="2541788"/>
        <a:ext cx="1800000" cy="720000"/>
      </dsp:txXfrm>
    </dsp:sp>
    <dsp:sp modelId="{73EEC786-1E0A-419A-9D95-A6DF1139BF29}">
      <dsp:nvSpPr>
        <dsp:cNvPr id="0" name=""/>
        <dsp:cNvSpPr/>
      </dsp:nvSpPr>
      <dsp:spPr>
        <a:xfrm>
          <a:off x="4864650" y="1452670"/>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2F227B5-2398-4DD6-836B-F718A8B63ABE}">
      <dsp:nvSpPr>
        <dsp:cNvPr id="0" name=""/>
        <dsp:cNvSpPr/>
      </dsp:nvSpPr>
      <dsp:spPr>
        <a:xfrm>
          <a:off x="4383942" y="2545777"/>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latin typeface="Avenir Next LT Pro Demi" panose="020B0704020202020204" pitchFamily="34" charset="0"/>
            </a:rPr>
            <a:t>NOAA Database</a:t>
          </a:r>
        </a:p>
      </dsp:txBody>
      <dsp:txXfrm>
        <a:off x="4383942" y="2545777"/>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78736E-14DE-4930-9575-C2A8294A5478}">
      <dsp:nvSpPr>
        <dsp:cNvPr id="0" name=""/>
        <dsp:cNvSpPr/>
      </dsp:nvSpPr>
      <dsp:spPr>
        <a:xfrm>
          <a:off x="0" y="575"/>
          <a:ext cx="6309300" cy="13477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D7767-2369-45AB-831C-E2F4271E064A}">
      <dsp:nvSpPr>
        <dsp:cNvPr id="0" name=""/>
        <dsp:cNvSpPr/>
      </dsp:nvSpPr>
      <dsp:spPr>
        <a:xfrm>
          <a:off x="407709" y="303830"/>
          <a:ext cx="741289" cy="7412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912C308-B630-49F0-AA69-CB64B375AB94}">
      <dsp:nvSpPr>
        <dsp:cNvPr id="0" name=""/>
        <dsp:cNvSpPr/>
      </dsp:nvSpPr>
      <dsp:spPr>
        <a:xfrm>
          <a:off x="1556707" y="575"/>
          <a:ext cx="4752592" cy="134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2" tIns="142642" rIns="142642" bIns="142642" numCol="1" spcCol="1270" anchor="ctr" anchorCtr="0">
          <a:noAutofit/>
        </a:bodyPr>
        <a:lstStyle/>
        <a:p>
          <a:pPr marL="0" lvl="0" indent="0" algn="l" defTabSz="889000">
            <a:lnSpc>
              <a:spcPct val="90000"/>
            </a:lnSpc>
            <a:spcBef>
              <a:spcPct val="0"/>
            </a:spcBef>
            <a:spcAft>
              <a:spcPct val="35000"/>
            </a:spcAft>
            <a:buNone/>
          </a:pPr>
          <a:r>
            <a:rPr lang="en-US" sz="2000" kern="1200"/>
            <a:t>After performing an inventory of the software needed for the project, a plan was created for the temperature data project</a:t>
          </a:r>
        </a:p>
      </dsp:txBody>
      <dsp:txXfrm>
        <a:off x="1556707" y="575"/>
        <a:ext cx="4752592" cy="1347798"/>
      </dsp:txXfrm>
    </dsp:sp>
    <dsp:sp modelId="{C3DC3104-F56E-4E6E-8CCF-80556D1BDEC0}">
      <dsp:nvSpPr>
        <dsp:cNvPr id="0" name=""/>
        <dsp:cNvSpPr/>
      </dsp:nvSpPr>
      <dsp:spPr>
        <a:xfrm>
          <a:off x="0" y="1685324"/>
          <a:ext cx="6309300" cy="13477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0971F-009C-46C5-8619-75C3EAFA235D}">
      <dsp:nvSpPr>
        <dsp:cNvPr id="0" name=""/>
        <dsp:cNvSpPr/>
      </dsp:nvSpPr>
      <dsp:spPr>
        <a:xfrm>
          <a:off x="407709" y="1988579"/>
          <a:ext cx="741289" cy="7412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DDCF764-97DE-4F0E-806E-040B2119A16F}">
      <dsp:nvSpPr>
        <dsp:cNvPr id="0" name=""/>
        <dsp:cNvSpPr/>
      </dsp:nvSpPr>
      <dsp:spPr>
        <a:xfrm>
          <a:off x="1556707" y="1685324"/>
          <a:ext cx="4752592" cy="134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2" tIns="142642" rIns="142642" bIns="142642" numCol="1" spcCol="1270" anchor="ctr" anchorCtr="0">
          <a:noAutofit/>
        </a:bodyPr>
        <a:lstStyle/>
        <a:p>
          <a:pPr marL="0" lvl="0" indent="0" algn="l" defTabSz="889000">
            <a:lnSpc>
              <a:spcPct val="90000"/>
            </a:lnSpc>
            <a:spcBef>
              <a:spcPct val="0"/>
            </a:spcBef>
            <a:spcAft>
              <a:spcPct val="35000"/>
            </a:spcAft>
            <a:buNone/>
          </a:pPr>
          <a:r>
            <a:rPr lang="en-US" sz="2000" kern="1200"/>
            <a:t>To plan the design of the project, a flowchart was generated</a:t>
          </a:r>
        </a:p>
      </dsp:txBody>
      <dsp:txXfrm>
        <a:off x="1556707" y="1685324"/>
        <a:ext cx="4752592" cy="1347798"/>
      </dsp:txXfrm>
    </dsp:sp>
    <dsp:sp modelId="{F93E9812-7A97-4AB2-9FB4-196E6EDC559F}">
      <dsp:nvSpPr>
        <dsp:cNvPr id="0" name=""/>
        <dsp:cNvSpPr/>
      </dsp:nvSpPr>
      <dsp:spPr>
        <a:xfrm>
          <a:off x="0" y="3370073"/>
          <a:ext cx="6309300" cy="134779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21E795-18ED-4556-B86F-1C1C9ECAE184}">
      <dsp:nvSpPr>
        <dsp:cNvPr id="0" name=""/>
        <dsp:cNvSpPr/>
      </dsp:nvSpPr>
      <dsp:spPr>
        <a:xfrm>
          <a:off x="407709" y="3673327"/>
          <a:ext cx="741289" cy="7412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91DE62-6F14-466F-94C4-F9EA524B0C9E}">
      <dsp:nvSpPr>
        <dsp:cNvPr id="0" name=""/>
        <dsp:cNvSpPr/>
      </dsp:nvSpPr>
      <dsp:spPr>
        <a:xfrm>
          <a:off x="1556707" y="3370073"/>
          <a:ext cx="4752592" cy="13477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642" tIns="142642" rIns="142642" bIns="142642" numCol="1" spcCol="1270" anchor="ctr" anchorCtr="0">
          <a:noAutofit/>
        </a:bodyPr>
        <a:lstStyle/>
        <a:p>
          <a:pPr marL="0" lvl="0" indent="0" algn="l" defTabSz="889000">
            <a:lnSpc>
              <a:spcPct val="90000"/>
            </a:lnSpc>
            <a:spcBef>
              <a:spcPct val="0"/>
            </a:spcBef>
            <a:spcAft>
              <a:spcPct val="35000"/>
            </a:spcAft>
            <a:buNone/>
          </a:pPr>
          <a:r>
            <a:rPr lang="en-US" sz="2000" kern="1200"/>
            <a:t>Planning and design of the project are crucial steps to understanding the development process</a:t>
          </a:r>
        </a:p>
      </dsp:txBody>
      <dsp:txXfrm>
        <a:off x="1556707" y="3370073"/>
        <a:ext cx="4752592" cy="13477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B0F106-2178-44A4-8838-A62D27E5DFD8}">
      <dsp:nvSpPr>
        <dsp:cNvPr id="0" name=""/>
        <dsp:cNvSpPr/>
      </dsp:nvSpPr>
      <dsp:spPr>
        <a:xfrm>
          <a:off x="902689" y="647954"/>
          <a:ext cx="1261054" cy="1261054"/>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5212C5-00D2-4F01-A7D9-1F1FCF0809F8}">
      <dsp:nvSpPr>
        <dsp:cNvPr id="0" name=""/>
        <dsp:cNvSpPr/>
      </dsp:nvSpPr>
      <dsp:spPr>
        <a:xfrm>
          <a:off x="1171439" y="916703"/>
          <a:ext cx="723555" cy="72355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E43146-EA8A-44BF-8E63-D8784E19A72C}">
      <dsp:nvSpPr>
        <dsp:cNvPr id="0" name=""/>
        <dsp:cNvSpPr/>
      </dsp:nvSpPr>
      <dsp:spPr>
        <a:xfrm>
          <a:off x="499565" y="2301795"/>
          <a:ext cx="2067302"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venir Next LT Pro Demi" panose="020B0704020202020204" pitchFamily="34" charset="0"/>
            </a:rPr>
            <a:t>Flowcharts are graphical representations of processes or  workflows</a:t>
          </a:r>
        </a:p>
      </dsp:txBody>
      <dsp:txXfrm>
        <a:off x="499565" y="2301795"/>
        <a:ext cx="2067302" cy="765000"/>
      </dsp:txXfrm>
    </dsp:sp>
    <dsp:sp modelId="{58FE6372-84E1-4062-BAAD-AB9253178A61}">
      <dsp:nvSpPr>
        <dsp:cNvPr id="0" name=""/>
        <dsp:cNvSpPr/>
      </dsp:nvSpPr>
      <dsp:spPr>
        <a:xfrm>
          <a:off x="3331770" y="647954"/>
          <a:ext cx="1261054" cy="1261054"/>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D6758A-4F2F-41A5-83EB-C200C438D1E3}">
      <dsp:nvSpPr>
        <dsp:cNvPr id="0" name=""/>
        <dsp:cNvSpPr/>
      </dsp:nvSpPr>
      <dsp:spPr>
        <a:xfrm>
          <a:off x="3600519" y="916703"/>
          <a:ext cx="723555" cy="72355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FBAF672-73A6-48DB-83D1-1AFF01E999C1}">
      <dsp:nvSpPr>
        <dsp:cNvPr id="0" name=""/>
        <dsp:cNvSpPr/>
      </dsp:nvSpPr>
      <dsp:spPr>
        <a:xfrm>
          <a:off x="2928646" y="2301795"/>
          <a:ext cx="2067302"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venir Next LT Pro Demi" panose="020B0704020202020204" pitchFamily="34" charset="0"/>
            </a:rPr>
            <a:t>The flowchart developed illustrates the process and the output of this software development project</a:t>
          </a:r>
        </a:p>
      </dsp:txBody>
      <dsp:txXfrm>
        <a:off x="2928646" y="2301795"/>
        <a:ext cx="2067302" cy="765000"/>
      </dsp:txXfrm>
    </dsp:sp>
    <dsp:sp modelId="{26D04506-120C-47CB-8E6E-04CE9EAB1909}">
      <dsp:nvSpPr>
        <dsp:cNvPr id="0" name=""/>
        <dsp:cNvSpPr/>
      </dsp:nvSpPr>
      <dsp:spPr>
        <a:xfrm>
          <a:off x="5760850" y="647954"/>
          <a:ext cx="1261054" cy="1261054"/>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AC07E6-9681-49DB-A834-9CDA2238E46F}">
      <dsp:nvSpPr>
        <dsp:cNvPr id="0" name=""/>
        <dsp:cNvSpPr/>
      </dsp:nvSpPr>
      <dsp:spPr>
        <a:xfrm>
          <a:off x="6029599" y="916703"/>
          <a:ext cx="723555" cy="72355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AAF4644-D0E7-45FE-B175-0F779DC085BD}">
      <dsp:nvSpPr>
        <dsp:cNvPr id="0" name=""/>
        <dsp:cNvSpPr/>
      </dsp:nvSpPr>
      <dsp:spPr>
        <a:xfrm>
          <a:off x="5357726" y="2301795"/>
          <a:ext cx="2067302"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venir Next LT Pro Demi" panose="020B0704020202020204" pitchFamily="34" charset="0"/>
            </a:rPr>
            <a:t>Many companies use flowcharts as simple narratives</a:t>
          </a:r>
        </a:p>
      </dsp:txBody>
      <dsp:txXfrm>
        <a:off x="5357726" y="2301795"/>
        <a:ext cx="2067302" cy="765000"/>
      </dsp:txXfrm>
    </dsp:sp>
    <dsp:sp modelId="{F896936A-71FD-4D27-A5CC-788B1F2F38AC}">
      <dsp:nvSpPr>
        <dsp:cNvPr id="0" name=""/>
        <dsp:cNvSpPr/>
      </dsp:nvSpPr>
      <dsp:spPr>
        <a:xfrm>
          <a:off x="8189930" y="647954"/>
          <a:ext cx="1261054" cy="1261054"/>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227AF6-A7EF-43E2-8C56-67FD2D478E8E}">
      <dsp:nvSpPr>
        <dsp:cNvPr id="0" name=""/>
        <dsp:cNvSpPr/>
      </dsp:nvSpPr>
      <dsp:spPr>
        <a:xfrm>
          <a:off x="8458679" y="916703"/>
          <a:ext cx="723555" cy="72355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1438EA2-433C-4C54-860B-77668EF71D9C}">
      <dsp:nvSpPr>
        <dsp:cNvPr id="0" name=""/>
        <dsp:cNvSpPr/>
      </dsp:nvSpPr>
      <dsp:spPr>
        <a:xfrm>
          <a:off x="7786806" y="2301795"/>
          <a:ext cx="2067302" cy="76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US" sz="1100" kern="1200" dirty="0">
              <a:latin typeface="Avenir Next LT Pro Demi" panose="020B0604020202020204" pitchFamily="34" charset="0"/>
            </a:rPr>
            <a:t>Flowcharts are a great way of communicating the logic of a system</a:t>
          </a:r>
        </a:p>
      </dsp:txBody>
      <dsp:txXfrm>
        <a:off x="7786806" y="2301795"/>
        <a:ext cx="2067302" cy="765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22735-A61A-4459-B5F0-03D059F7C689}">
      <dsp:nvSpPr>
        <dsp:cNvPr id="0" name=""/>
        <dsp:cNvSpPr/>
      </dsp:nvSpPr>
      <dsp:spPr>
        <a:xfrm>
          <a:off x="0" y="3827"/>
          <a:ext cx="6266011" cy="8153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862073-BAF2-4167-AF66-32876FAB1BD3}">
      <dsp:nvSpPr>
        <dsp:cNvPr id="0" name=""/>
        <dsp:cNvSpPr/>
      </dsp:nvSpPr>
      <dsp:spPr>
        <a:xfrm>
          <a:off x="246632" y="187273"/>
          <a:ext cx="448423" cy="4484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F906D7-8D4C-4019-AABE-AF53CF7656B0}">
      <dsp:nvSpPr>
        <dsp:cNvPr id="0" name=""/>
        <dsp:cNvSpPr/>
      </dsp:nvSpPr>
      <dsp:spPr>
        <a:xfrm>
          <a:off x="941689" y="3827"/>
          <a:ext cx="5324321"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90000"/>
            </a:lnSpc>
            <a:spcBef>
              <a:spcPct val="0"/>
            </a:spcBef>
            <a:spcAft>
              <a:spcPct val="35000"/>
            </a:spcAft>
            <a:buNone/>
          </a:pPr>
          <a:r>
            <a:rPr lang="en-US" sz="1900" kern="1200"/>
            <a:t>Database development</a:t>
          </a:r>
        </a:p>
      </dsp:txBody>
      <dsp:txXfrm>
        <a:off x="941689" y="3827"/>
        <a:ext cx="5324321" cy="815315"/>
      </dsp:txXfrm>
    </dsp:sp>
    <dsp:sp modelId="{3DF3CE4A-C819-4464-9C72-BDB7992C95D7}">
      <dsp:nvSpPr>
        <dsp:cNvPr id="0" name=""/>
        <dsp:cNvSpPr/>
      </dsp:nvSpPr>
      <dsp:spPr>
        <a:xfrm>
          <a:off x="0" y="1022971"/>
          <a:ext cx="6266011" cy="8153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5BFFF1-0F21-4A1F-AE0F-E6C5BA23C715}">
      <dsp:nvSpPr>
        <dsp:cNvPr id="0" name=""/>
        <dsp:cNvSpPr/>
      </dsp:nvSpPr>
      <dsp:spPr>
        <a:xfrm>
          <a:off x="246632" y="1206417"/>
          <a:ext cx="448423" cy="4484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5C17C54-BD13-4162-B6EB-E3167C5780E9}">
      <dsp:nvSpPr>
        <dsp:cNvPr id="0" name=""/>
        <dsp:cNvSpPr/>
      </dsp:nvSpPr>
      <dsp:spPr>
        <a:xfrm>
          <a:off x="941689" y="1022971"/>
          <a:ext cx="5324321"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90000"/>
            </a:lnSpc>
            <a:spcBef>
              <a:spcPct val="0"/>
            </a:spcBef>
            <a:spcAft>
              <a:spcPct val="35000"/>
            </a:spcAft>
            <a:buNone/>
          </a:pPr>
          <a:r>
            <a:rPr lang="en-US" sz="1900" kern="1200"/>
            <a:t>Programming using python</a:t>
          </a:r>
        </a:p>
      </dsp:txBody>
      <dsp:txXfrm>
        <a:off x="941689" y="1022971"/>
        <a:ext cx="5324321" cy="815315"/>
      </dsp:txXfrm>
    </dsp:sp>
    <dsp:sp modelId="{F8CDF7C8-ABC0-47A8-BF76-5DEA2DEF9272}">
      <dsp:nvSpPr>
        <dsp:cNvPr id="0" name=""/>
        <dsp:cNvSpPr/>
      </dsp:nvSpPr>
      <dsp:spPr>
        <a:xfrm>
          <a:off x="0" y="2042115"/>
          <a:ext cx="6266011" cy="8153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23EA83E-1689-475D-A011-92F555741F3C}">
      <dsp:nvSpPr>
        <dsp:cNvPr id="0" name=""/>
        <dsp:cNvSpPr/>
      </dsp:nvSpPr>
      <dsp:spPr>
        <a:xfrm>
          <a:off x="246632" y="2225561"/>
          <a:ext cx="448423" cy="4484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90CA6A8-E29F-403B-9F02-7953E1E288F2}">
      <dsp:nvSpPr>
        <dsp:cNvPr id="0" name=""/>
        <dsp:cNvSpPr/>
      </dsp:nvSpPr>
      <dsp:spPr>
        <a:xfrm>
          <a:off x="941689" y="2042115"/>
          <a:ext cx="5324321"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90000"/>
            </a:lnSpc>
            <a:spcBef>
              <a:spcPct val="0"/>
            </a:spcBef>
            <a:spcAft>
              <a:spcPct val="35000"/>
            </a:spcAft>
            <a:buNone/>
          </a:pPr>
          <a:r>
            <a:rPr lang="en-US" sz="1900" kern="1200"/>
            <a:t>Troubleshooting errors in the code</a:t>
          </a:r>
        </a:p>
      </dsp:txBody>
      <dsp:txXfrm>
        <a:off x="941689" y="2042115"/>
        <a:ext cx="5324321" cy="815315"/>
      </dsp:txXfrm>
    </dsp:sp>
    <dsp:sp modelId="{0B4CBEE7-428C-421E-9149-70FB7614892C}">
      <dsp:nvSpPr>
        <dsp:cNvPr id="0" name=""/>
        <dsp:cNvSpPr/>
      </dsp:nvSpPr>
      <dsp:spPr>
        <a:xfrm>
          <a:off x="0" y="3061259"/>
          <a:ext cx="6266011" cy="8153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EF1B6C-BB60-4B03-8AAD-A833E0EA0E19}">
      <dsp:nvSpPr>
        <dsp:cNvPr id="0" name=""/>
        <dsp:cNvSpPr/>
      </dsp:nvSpPr>
      <dsp:spPr>
        <a:xfrm>
          <a:off x="246632" y="3244705"/>
          <a:ext cx="448423" cy="4484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7503C46-A6FB-429F-96ED-76AA3E91B22B}">
      <dsp:nvSpPr>
        <dsp:cNvPr id="0" name=""/>
        <dsp:cNvSpPr/>
      </dsp:nvSpPr>
      <dsp:spPr>
        <a:xfrm>
          <a:off x="941689" y="3061259"/>
          <a:ext cx="5324321"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90000"/>
            </a:lnSpc>
            <a:spcBef>
              <a:spcPct val="0"/>
            </a:spcBef>
            <a:spcAft>
              <a:spcPct val="35000"/>
            </a:spcAft>
            <a:buNone/>
          </a:pPr>
          <a:r>
            <a:rPr lang="en-US" sz="1900" kern="1200"/>
            <a:t>Cleansing data for use</a:t>
          </a:r>
        </a:p>
      </dsp:txBody>
      <dsp:txXfrm>
        <a:off x="941689" y="3061259"/>
        <a:ext cx="5324321" cy="815315"/>
      </dsp:txXfrm>
    </dsp:sp>
    <dsp:sp modelId="{09984811-9CA1-4C4E-AC4E-BEF362B1E6C1}">
      <dsp:nvSpPr>
        <dsp:cNvPr id="0" name=""/>
        <dsp:cNvSpPr/>
      </dsp:nvSpPr>
      <dsp:spPr>
        <a:xfrm>
          <a:off x="0" y="4080403"/>
          <a:ext cx="6266011" cy="81531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1E1FE-3923-4037-B02C-0564CFF2982E}">
      <dsp:nvSpPr>
        <dsp:cNvPr id="0" name=""/>
        <dsp:cNvSpPr/>
      </dsp:nvSpPr>
      <dsp:spPr>
        <a:xfrm>
          <a:off x="246632" y="4263849"/>
          <a:ext cx="448423" cy="44842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A468115-3367-4DFF-9105-CC6A129DB0CE}">
      <dsp:nvSpPr>
        <dsp:cNvPr id="0" name=""/>
        <dsp:cNvSpPr/>
      </dsp:nvSpPr>
      <dsp:spPr>
        <a:xfrm>
          <a:off x="941689" y="4080403"/>
          <a:ext cx="5324321" cy="8153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288" tIns="86288" rIns="86288" bIns="86288" numCol="1" spcCol="1270" anchor="ctr" anchorCtr="0">
          <a:noAutofit/>
        </a:bodyPr>
        <a:lstStyle/>
        <a:p>
          <a:pPr marL="0" lvl="0" indent="0" algn="l" defTabSz="844550">
            <a:lnSpc>
              <a:spcPct val="90000"/>
            </a:lnSpc>
            <a:spcBef>
              <a:spcPct val="0"/>
            </a:spcBef>
            <a:spcAft>
              <a:spcPct val="35000"/>
            </a:spcAft>
            <a:buNone/>
          </a:pPr>
          <a:r>
            <a:rPr lang="en-US" sz="1900" kern="1200"/>
            <a:t>Analysis of data</a:t>
          </a:r>
        </a:p>
      </dsp:txBody>
      <dsp:txXfrm>
        <a:off x="941689" y="4080403"/>
        <a:ext cx="5324321" cy="81531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4/17/2022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77348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15074671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a:extLst>
              <a:ext uri="{FF2B5EF4-FFF2-40B4-BE49-F238E27FC236}">
                <a16:creationId xmlns:a16="http://schemas.microsoft.com/office/drawing/2014/main" id="{CE39118B-B3AD-4BD4-BA22-DEFF4E76CE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247728"/>
            <a:ext cx="10353762" cy="543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F1B079-7EF0-44EE-B798-BCC497C9F3B2}"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09502205"/>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5385040"/>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1EB90AC-71BD-4C7F-8ACA-7B3F18292E63}"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1" name="TextBox 10">
            <a:extLst>
              <a:ext uri="{FF2B5EF4-FFF2-40B4-BE49-F238E27FC236}">
                <a16:creationId xmlns:a16="http://schemas.microsoft.com/office/drawing/2014/main" id="{223F0D53-0705-41B7-8554-09D21E7807F9}"/>
              </a:ext>
            </a:extLst>
          </p:cNvPr>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a:extLst>
              <a:ext uri="{FF2B5EF4-FFF2-40B4-BE49-F238E27FC236}">
                <a16:creationId xmlns:a16="http://schemas.microsoft.com/office/drawing/2014/main" id="{C7F647CD-0F1A-4BB3-89E0-A74F1E1B098D}"/>
              </a:ext>
            </a:extLst>
          </p:cNvPr>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775291183"/>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6EFC2C-8905-46F0-B443-CE905B76BA01}"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509250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49"/>
            <a:ext cx="3300984" cy="764783"/>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768112"/>
            <a:ext cx="3300984" cy="302308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764782"/>
          </a:xfrm>
        </p:spPr>
        <p:txBody>
          <a:bodyPr anchor="b">
            <a:noAutofit/>
          </a:bodyPr>
          <a:lstStyle>
            <a:lvl1pPr marL="0" indent="0" algn="ctr">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768110"/>
            <a:ext cx="3300984" cy="302308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9079DC3-C9B5-499E-9140-0DC28B7074E2}" type="datetime1">
              <a:rPr lang="en-US" smtClean="0"/>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264781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a:extLst>
              <a:ext uri="{FF2B5EF4-FFF2-40B4-BE49-F238E27FC236}">
                <a16:creationId xmlns:a16="http://schemas.microsoft.com/office/drawing/2014/main" id="{7E87C569-D426-4615-ADA7-B370EA9834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a:extLst>
              <a:ext uri="{FF2B5EF4-FFF2-40B4-BE49-F238E27FC236}">
                <a16:creationId xmlns:a16="http://schemas.microsoft.com/office/drawing/2014/main" id="{7B353ED4-7AD0-46C9-88ED-1A16B1433A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a:extLst>
              <a:ext uri="{FF2B5EF4-FFF2-40B4-BE49-F238E27FC236}">
                <a16:creationId xmlns:a16="http://schemas.microsoft.com/office/drawing/2014/main" id="{F561D985-AD57-459A-B3A6-EBF2960397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572443"/>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572442"/>
            <a:ext cx="3300984" cy="121875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0BB33EA-E472-4D22-9C03-A9C14AA21CED}" type="datetime1">
              <a:rPr lang="en-US" smtClean="0"/>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793254662"/>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91104-3193-4DE3-9579-D9AA8F0EF90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F3E60D-5591-47FB-8383-3CF2A6D2F85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3693396-1B46-429A-A1C7-6319CC46E7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13BB73A-2A95-4544-9F11-6D8DF3A138C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574BDDD-E77C-4F65-80AE-A2B49D0566BE}"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4/18/2022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a:extLst>
              <a:ext uri="{FF2B5EF4-FFF2-40B4-BE49-F238E27FC236}">
                <a16:creationId xmlns:a16="http://schemas.microsoft.com/office/drawing/2014/main" id="{44582299-81B8-4894-B8B7-C1A0EF0D8F0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a:extLst>
              <a:ext uri="{FF2B5EF4-FFF2-40B4-BE49-F238E27FC236}">
                <a16:creationId xmlns:a16="http://schemas.microsoft.com/office/drawing/2014/main" id="{FE50117A-21AA-4F59-A2B7-7BC19EB7D36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C689097-B4E2-4F9F-9CBE-5C04691F4EB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9845132"/>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4865406"/>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763439"/>
            <a:ext cx="9590550" cy="133349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4/17/2022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464019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126187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76450"/>
            <a:ext cx="4856841" cy="362267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0716" y="2076451"/>
            <a:ext cx="4856841" cy="3622672"/>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8820582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a:extLst>
              <a:ext uri="{FF2B5EF4-FFF2-40B4-BE49-F238E27FC236}">
                <a16:creationId xmlns:a16="http://schemas.microsoft.com/office/drawing/2014/main" id="{37B721FF-D609-4D98-9D19-CF75AA8A54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29200" cy="4099959"/>
          </a:xfrm>
          <a:prstGeom prst="rect">
            <a:avLst/>
          </a:prstGeom>
        </p:spPr>
      </p:pic>
      <p:pic>
        <p:nvPicPr>
          <p:cNvPr id="21" name="Picture 20" descr="Slate-V2-HD-compPhotoInset.png">
            <a:extLst>
              <a:ext uri="{FF2B5EF4-FFF2-40B4-BE49-F238E27FC236}">
                <a16:creationId xmlns:a16="http://schemas.microsoft.com/office/drawing/2014/main" id="{073936BD-C868-433F-8E84-D6DD8E640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8357" y="1734506"/>
            <a:ext cx="5029200" cy="4099959"/>
          </a:xfrm>
          <a:prstGeom prst="rect">
            <a:avLst/>
          </a:prstGeom>
        </p:spPr>
      </p:pic>
      <p:sp>
        <p:nvSpPr>
          <p:cNvPr id="2" name="Title 1"/>
          <p:cNvSpPr>
            <a:spLocks noGrp="1"/>
          </p:cNvSpPr>
          <p:nvPr>
            <p:ph type="title"/>
          </p:nvPr>
        </p:nvSpPr>
        <p:spPr>
          <a:xfrm>
            <a:off x="913795" y="609600"/>
            <a:ext cx="10353762" cy="97045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46013" y="1855153"/>
            <a:ext cx="4764764" cy="69249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6013" y="2702103"/>
            <a:ext cx="4764764"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3166" y="1855152"/>
            <a:ext cx="4779582" cy="692495"/>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3167" y="2702103"/>
            <a:ext cx="4779581" cy="304353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4/17/2022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35120348"/>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4/17/2022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9094048"/>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4/17/2022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55130232"/>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8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0800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673351"/>
            <a:ext cx="3706889" cy="301625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4/17/2022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793556953"/>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a:extLst>
              <a:ext uri="{FF2B5EF4-FFF2-40B4-BE49-F238E27FC236}">
                <a16:creationId xmlns:a16="http://schemas.microsoft.com/office/drawing/2014/main" id="{4D06E496-ACBA-4063-B4A1-C5C484EE5A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763701"/>
            <a:ext cx="5707899" cy="1675559"/>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73698" y="2679699"/>
            <a:ext cx="4588094" cy="3135695"/>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A15526-7079-4B7B-987C-1B5FAE11A0FF}" type="datetime1">
              <a:rPr lang="en-US" smtClean="0"/>
              <a:t>4/17/2022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056785"/>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125730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76450"/>
            <a:ext cx="10353762" cy="3714749"/>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6000749"/>
            <a:ext cx="2743200"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073ED0CC-082F-4160-86E5-0D6041F12778}" type="datetime1">
              <a:rPr lang="en-US" smtClean="0"/>
              <a:t>4/17/2022</a:t>
            </a:fld>
            <a:endParaRPr lang="en-US" dirty="0"/>
          </a:p>
        </p:txBody>
      </p:sp>
      <p:sp>
        <p:nvSpPr>
          <p:cNvPr id="5" name="Footer Placeholder 4"/>
          <p:cNvSpPr>
            <a:spLocks noGrp="1"/>
          </p:cNvSpPr>
          <p:nvPr>
            <p:ph type="ftr" sz="quarter" idx="3"/>
          </p:nvPr>
        </p:nvSpPr>
        <p:spPr>
          <a:xfrm>
            <a:off x="913795" y="6000749"/>
            <a:ext cx="6672865" cy="365125"/>
          </a:xfrm>
          <a:prstGeom prst="rect">
            <a:avLst/>
          </a:prstGeom>
        </p:spPr>
        <p:txBody>
          <a:bodyPr vert="horz" lIns="91440" tIns="45720" rIns="91440" bIns="45720" rtlCol="0" anchor="ctr"/>
          <a:lstStyle>
            <a:lvl1pPr algn="l">
              <a:defRPr sz="11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6000749"/>
            <a:ext cx="753545" cy="365125"/>
          </a:xfrm>
          <a:prstGeom prst="rect">
            <a:avLst/>
          </a:prstGeom>
        </p:spPr>
        <p:txBody>
          <a:bodyPr vert="horz" lIns="91440" tIns="45720" rIns="91440" bIns="45720" rtlCol="0" anchor="ctr"/>
          <a:lstStyle>
            <a:lvl1pPr algn="r">
              <a:defRPr sz="1100">
                <a:solidFill>
                  <a:schemeClr val="tx1">
                    <a:lumMod val="95000"/>
                  </a:schemeClr>
                </a:solidFill>
                <a:effectLst>
                  <a:outerShdw blurRad="50800" dist="38100" dir="2700000" algn="tl" rotWithShape="0">
                    <a:schemeClr val="bg1">
                      <a:alpha val="43000"/>
                    </a:schemeClr>
                  </a:outerShdw>
                </a:effectLst>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85897835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spd="slow">
    <p:wipe/>
  </p:transition>
  <p:hf sldNum="0" hdr="0" ftr="0" dt="0"/>
  <p:txStyles>
    <p:titleStyle>
      <a:lvl1pPr algn="ctr" defTabSz="457200" rtl="0" eaLnBrk="1" latinLnBrk="0" hangingPunct="1">
        <a:lnSpc>
          <a:spcPct val="90000"/>
        </a:lnSpc>
        <a:spcBef>
          <a:spcPct val="0"/>
        </a:spcBef>
        <a:buNone/>
        <a:defRPr sz="4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lnSpc>
          <a:spcPct val="110000"/>
        </a:lnSpc>
        <a:spcBef>
          <a:spcPct val="20000"/>
        </a:spcBef>
        <a:spcAft>
          <a:spcPts val="600"/>
        </a:spcAft>
        <a:buClr>
          <a:schemeClr val="tx2"/>
        </a:buClr>
        <a:buSzPct val="70000"/>
        <a:buFont typeface="Wingdings 2" charset="2"/>
        <a:buChar char=""/>
        <a:defRPr sz="23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1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317E4F-9347-44CD-9477-1AF2334B84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BCF40D-687B-4129-846D-C33C3CF7D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5B308-7023-40D0-A9D7-0A50FDE281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74BDDD-E77C-4F65-80AE-A2B49D0566BE}" type="datetimeFigureOut">
              <a:rPr lang="en-US" smtClean="0"/>
              <a:t>4/18/2022</a:t>
            </a:fld>
            <a:endParaRPr lang="en-US"/>
          </a:p>
        </p:txBody>
      </p:sp>
      <p:sp>
        <p:nvSpPr>
          <p:cNvPr id="5" name="Footer Placeholder 4">
            <a:extLst>
              <a:ext uri="{FF2B5EF4-FFF2-40B4-BE49-F238E27FC236}">
                <a16:creationId xmlns:a16="http://schemas.microsoft.com/office/drawing/2014/main" id="{C5B94102-7A5A-4E11-ABC2-D0BBAAF8E0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30775C-EC89-455E-B408-FFCE8D86FA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780026763"/>
      </p:ext>
    </p:extLst>
  </p:cSld>
  <p:clrMap bg1="lt1" tx1="dk1" bg2="lt2" tx2="dk2" accent1="accent1" accent2="accent2" accent3="accent3" accent4="accent4" accent5="accent5" accent6="accent6" hlink="hlink" folHlink="folHlink"/>
  <p:sldLayoutIdLst>
    <p:sldLayoutId id="2147483677" r:id="rId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png"/><Relationship Id="rId7" Type="http://schemas.openxmlformats.org/officeDocument/2006/relationships/diagramColors" Target="../diagrams/colors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8.sv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8.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9.xml"/><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1.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08" name="Rectangle 107">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57" r="-1" b="-1"/>
          <a:stretch/>
        </p:blipFill>
        <p:spPr>
          <a:xfrm>
            <a:off x="-1" y="-2"/>
            <a:ext cx="12198915" cy="6857999"/>
          </a:xfrm>
          <a:prstGeom prst="rect">
            <a:avLst/>
          </a:prstGeom>
        </p:spPr>
      </p:pic>
      <p:sp>
        <p:nvSpPr>
          <p:cNvPr id="110" name="Rectangle 109">
            <a:extLst>
              <a:ext uri="{FF2B5EF4-FFF2-40B4-BE49-F238E27FC236}">
                <a16:creationId xmlns:a16="http://schemas.microsoft.com/office/drawing/2014/main" id="{6B28264E-43F8-4339-BE92-AA6B94D40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4220681"/>
            <a:ext cx="12188952" cy="2637319"/>
          </a:xfrm>
          <a:prstGeom prst="rect">
            <a:avLst/>
          </a:prstGeom>
          <a:gradFill>
            <a:gsLst>
              <a:gs pos="42000">
                <a:schemeClr val="bg1">
                  <a:alpha val="23000"/>
                </a:schemeClr>
              </a:gs>
              <a:gs pos="0">
                <a:schemeClr val="bg1">
                  <a:alpha val="0"/>
                </a:schemeClr>
              </a:gs>
              <a:gs pos="100000">
                <a:schemeClr val="bg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1370693" y="4406537"/>
            <a:ext cx="9440034" cy="1088336"/>
          </a:xfrm>
        </p:spPr>
        <p:txBody>
          <a:bodyPr>
            <a:normAutofit/>
          </a:bodyPr>
          <a:lstStyle/>
          <a:p>
            <a:r>
              <a:rPr lang="en-US" sz="4800" dirty="0"/>
              <a:t>CEIS110 - Python</a:t>
            </a:r>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1370693" y="5494872"/>
            <a:ext cx="9440034" cy="621614"/>
          </a:xfrm>
        </p:spPr>
        <p:txBody>
          <a:bodyPr>
            <a:normAutofit/>
          </a:bodyPr>
          <a:lstStyle/>
          <a:p>
            <a:r>
              <a:rPr lang="en-US" dirty="0"/>
              <a:t>Shannon Clinton</a:t>
            </a:r>
          </a:p>
        </p:txBody>
      </p:sp>
    </p:spTree>
    <p:extLst>
      <p:ext uri="{BB962C8B-B14F-4D97-AF65-F5344CB8AC3E}">
        <p14:creationId xmlns:p14="http://schemas.microsoft.com/office/powerpoint/2010/main" val="4167884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658D3BF9-EF51-4A2B-BA33-D5FD1079DC6B}"/>
              </a:ext>
            </a:extLst>
          </p:cNvPr>
          <p:cNvPicPr>
            <a:picLocks noChangeAspect="1"/>
          </p:cNvPicPr>
          <p:nvPr/>
        </p:nvPicPr>
        <p:blipFill rotWithShape="1">
          <a:blip r:embed="rId3">
            <a:extLst>
              <a:ext uri="{28A0092B-C50C-407E-A947-70E740481C1C}">
                <a14:useLocalDpi xmlns:a14="http://schemas.microsoft.com/office/drawing/2010/main" val="0"/>
              </a:ext>
            </a:extLst>
          </a:blip>
          <a:srcRect r="15112" b="1"/>
          <a:stretch/>
        </p:blipFill>
        <p:spPr>
          <a:xfrm>
            <a:off x="20" y="10"/>
            <a:ext cx="12191980" cy="6857990"/>
          </a:xfrm>
          <a:prstGeom prst="rect">
            <a:avLst/>
          </a:prstGeom>
        </p:spPr>
      </p:pic>
      <p:sp>
        <p:nvSpPr>
          <p:cNvPr id="9"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solidFill>
            <a:schemeClr val="bg1">
              <a:alpha val="30000"/>
            </a:schemeClr>
          </a:solidFill>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4947701" y="3496574"/>
            <a:ext cx="6436104" cy="1052422"/>
          </a:xfrm>
        </p:spPr>
        <p:txBody>
          <a:bodyPr vert="horz" lIns="91440" tIns="45720" rIns="91440" bIns="45720" rtlCol="0" anchor="b">
            <a:normAutofit/>
          </a:bodyPr>
          <a:lstStyle/>
          <a:p>
            <a:pPr algn="l"/>
            <a:r>
              <a:rPr lang="en-US" sz="4400"/>
              <a:t>Python Console </a:t>
            </a:r>
          </a:p>
        </p:txBody>
      </p:sp>
    </p:spTree>
    <p:extLst>
      <p:ext uri="{BB962C8B-B14F-4D97-AF65-F5344CB8AC3E}">
        <p14:creationId xmlns:p14="http://schemas.microsoft.com/office/powerpoint/2010/main" val="294717486"/>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75982" y="4796282"/>
            <a:ext cx="9440034" cy="1088336"/>
          </a:xfrm>
        </p:spPr>
        <p:txBody>
          <a:bodyPr vert="horz" lIns="91440" tIns="45720" rIns="91440" bIns="45720" rtlCol="0" anchor="b">
            <a:normAutofit/>
          </a:bodyPr>
          <a:lstStyle/>
          <a:p>
            <a:r>
              <a:rPr lang="en-US" sz="3400" dirty="0" err="1"/>
              <a:t>Weather.db</a:t>
            </a:r>
            <a:r>
              <a:rPr lang="en-US" sz="3400" dirty="0"/>
              <a:t> File</a:t>
            </a:r>
            <a:br>
              <a:rPr lang="en-US" sz="3400" dirty="0"/>
            </a:br>
            <a:endParaRPr lang="en-US" sz="3400" dirty="0"/>
          </a:p>
        </p:txBody>
      </p:sp>
      <p:pic>
        <p:nvPicPr>
          <p:cNvPr id="11" name="Picture 10">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Picture 3" descr="Graphical user interface, text&#10;&#10;Description automatically generated">
            <a:extLst>
              <a:ext uri="{FF2B5EF4-FFF2-40B4-BE49-F238E27FC236}">
                <a16:creationId xmlns:a16="http://schemas.microsoft.com/office/drawing/2014/main" id="{75E06717-DA88-4805-B4FC-953C3E4156D0}"/>
              </a:ext>
            </a:extLst>
          </p:cNvPr>
          <p:cNvPicPr>
            <a:picLocks noChangeAspect="1"/>
          </p:cNvPicPr>
          <p:nvPr/>
        </p:nvPicPr>
        <p:blipFill rotWithShape="1">
          <a:blip r:embed="rId4">
            <a:extLst>
              <a:ext uri="{28A0092B-C50C-407E-A947-70E740481C1C}">
                <a14:useLocalDpi xmlns:a14="http://schemas.microsoft.com/office/drawing/2010/main" val="0"/>
              </a:ext>
            </a:extLst>
          </a:blip>
          <a:srcRect t="26299" r="-1" b="24624"/>
          <a:stretch/>
        </p:blipFill>
        <p:spPr>
          <a:xfrm>
            <a:off x="-1" y="-1"/>
            <a:ext cx="12198915" cy="4220682"/>
          </a:xfrm>
          <a:prstGeom prst="rect">
            <a:avLst/>
          </a:prstGeom>
        </p:spPr>
      </p:pic>
    </p:spTree>
    <p:extLst>
      <p:ext uri="{BB962C8B-B14F-4D97-AF65-F5344CB8AC3E}">
        <p14:creationId xmlns:p14="http://schemas.microsoft.com/office/powerpoint/2010/main" val="2445375982"/>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4AB646F-3BE3-47A3-B14F-9CB84F6BF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330BC-120C-4D3F-9905-6F63A5D2CE3B}"/>
              </a:ext>
            </a:extLst>
          </p:cNvPr>
          <p:cNvSpPr>
            <a:spLocks noGrp="1"/>
          </p:cNvSpPr>
          <p:nvPr>
            <p:ph type="title"/>
          </p:nvPr>
        </p:nvSpPr>
        <p:spPr>
          <a:xfrm>
            <a:off x="913795" y="609599"/>
            <a:ext cx="5978072" cy="1481150"/>
          </a:xfrm>
        </p:spPr>
        <p:txBody>
          <a:bodyPr vert="horz" lIns="91440" tIns="45720" rIns="91440" bIns="45720" rtlCol="0" anchor="ctr">
            <a:normAutofit/>
          </a:bodyPr>
          <a:lstStyle/>
          <a:p>
            <a:r>
              <a:rPr lang="en-US" sz="4000"/>
              <a:t>Querying the Database</a:t>
            </a:r>
          </a:p>
        </p:txBody>
      </p:sp>
      <p:sp>
        <p:nvSpPr>
          <p:cNvPr id="3" name="TextBox 2">
            <a:extLst>
              <a:ext uri="{FF2B5EF4-FFF2-40B4-BE49-F238E27FC236}">
                <a16:creationId xmlns:a16="http://schemas.microsoft.com/office/drawing/2014/main" id="{E2CF81B1-97D1-45B5-A4C5-C349F6986462}"/>
              </a:ext>
            </a:extLst>
          </p:cNvPr>
          <p:cNvSpPr txBox="1"/>
          <p:nvPr/>
        </p:nvSpPr>
        <p:spPr>
          <a:xfrm>
            <a:off x="913795" y="2233535"/>
            <a:ext cx="5978072" cy="2786756"/>
          </a:xfrm>
          <a:prstGeom prst="rect">
            <a:avLst/>
          </a:prstGeom>
        </p:spPr>
        <p:txBody>
          <a:bodyPr vert="horz" lIns="91440" tIns="45720" rIns="91440" bIns="45720" rtlCol="0" anchor="ctr">
            <a:normAutofit/>
          </a:bodyPr>
          <a:lstStyle/>
          <a:p>
            <a:pPr marL="285750" indent="-285750" defTabSz="457200">
              <a:spcBef>
                <a:spcPct val="20000"/>
              </a:spcBef>
              <a:spcAft>
                <a:spcPts val="600"/>
              </a:spcAft>
              <a:buClr>
                <a:schemeClr val="tx2"/>
              </a:buClr>
              <a:buSzPct val="70000"/>
              <a:buFont typeface="Wingdings 2" charset="2"/>
              <a:buChar cha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SQL is a programming language used for working with relational databases</a:t>
            </a:r>
          </a:p>
          <a:p>
            <a:pPr marL="285750" indent="-285750" defTabSz="457200">
              <a:spcBef>
                <a:spcPct val="20000"/>
              </a:spcBef>
              <a:spcAft>
                <a:spcPts val="600"/>
              </a:spcAft>
              <a:buClr>
                <a:schemeClr val="tx2"/>
              </a:buClr>
              <a:buSzPct val="70000"/>
              <a:buFont typeface="Wingdings 2" charset="2"/>
              <a:buChar char="•"/>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SQL was used to query the database and view the results</a:t>
            </a:r>
          </a:p>
        </p:txBody>
      </p:sp>
      <p:pic>
        <p:nvPicPr>
          <p:cNvPr id="5" name="Picture 4" descr="Computer script on a screen">
            <a:extLst>
              <a:ext uri="{FF2B5EF4-FFF2-40B4-BE49-F238E27FC236}">
                <a16:creationId xmlns:a16="http://schemas.microsoft.com/office/drawing/2014/main" id="{9367DFB9-DC79-C5DE-0F51-25B5DE51A63C}"/>
              </a:ext>
            </a:extLst>
          </p:cNvPr>
          <p:cNvPicPr>
            <a:picLocks noChangeAspect="1"/>
          </p:cNvPicPr>
          <p:nvPr/>
        </p:nvPicPr>
        <p:blipFill rotWithShape="1">
          <a:blip r:embed="rId3"/>
          <a:srcRect l="7865" r="47638" b="-1"/>
          <a:stretch/>
        </p:blipFill>
        <p:spPr>
          <a:xfrm>
            <a:off x="7620351" y="10"/>
            <a:ext cx="4571649" cy="6857990"/>
          </a:xfrm>
          <a:prstGeom prst="rect">
            <a:avLst/>
          </a:prstGeom>
        </p:spPr>
      </p:pic>
      <p:pic>
        <p:nvPicPr>
          <p:cNvPr id="11" name="Picture 10">
            <a:extLst>
              <a:ext uri="{FF2B5EF4-FFF2-40B4-BE49-F238E27FC236}">
                <a16:creationId xmlns:a16="http://schemas.microsoft.com/office/drawing/2014/main" id="{E0BE7827-5B1A-4F37-BF70-19F7C5C6BDE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501468" y="1"/>
            <a:ext cx="4690532" cy="6858000"/>
          </a:xfrm>
          <a:prstGeom prst="rect">
            <a:avLst/>
          </a:prstGeom>
        </p:spPr>
      </p:pic>
    </p:spTree>
    <p:extLst>
      <p:ext uri="{BB962C8B-B14F-4D97-AF65-F5344CB8AC3E}">
        <p14:creationId xmlns:p14="http://schemas.microsoft.com/office/powerpoint/2010/main" val="1560047247"/>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 picture containing text, monitor, black, screen&#10;&#10;Description automatically generated">
            <a:extLst>
              <a:ext uri="{FF2B5EF4-FFF2-40B4-BE49-F238E27FC236}">
                <a16:creationId xmlns:a16="http://schemas.microsoft.com/office/drawing/2014/main" id="{D01559D6-492C-4A2D-819A-72BAC883ED3D}"/>
              </a:ext>
            </a:extLst>
          </p:cNvPr>
          <p:cNvPicPr>
            <a:picLocks noChangeAspect="1"/>
          </p:cNvPicPr>
          <p:nvPr/>
        </p:nvPicPr>
        <p:blipFill rotWithShape="1">
          <a:blip r:embed="rId3">
            <a:extLst>
              <a:ext uri="{28A0092B-C50C-407E-A947-70E740481C1C}">
                <a14:useLocalDpi xmlns:a14="http://schemas.microsoft.com/office/drawing/2010/main" val="0"/>
              </a:ext>
            </a:extLst>
          </a:blip>
          <a:srcRect l="9333" r="2" b="1"/>
          <a:stretch/>
        </p:blipFill>
        <p:spPr>
          <a:xfrm>
            <a:off x="-9967" y="10"/>
            <a:ext cx="12191981" cy="6857990"/>
          </a:xfrm>
          <a:prstGeom prst="rect">
            <a:avLst/>
          </a:prstGeom>
        </p:spPr>
      </p:pic>
      <p:sp useBgFill="1">
        <p:nvSpPr>
          <p:cNvPr id="14"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5400000">
            <a:off x="2769538" y="445383"/>
            <a:ext cx="1995577" cy="7534653"/>
          </a:xfrm>
          <a:prstGeom prst="round2SameRect">
            <a:avLst>
              <a:gd name="adj1" fmla="val 9679"/>
              <a:gd name="adj2" fmla="val 400"/>
            </a:avLst>
          </a:prstGeom>
          <a:ln>
            <a:noFill/>
          </a:ln>
          <a:effectLst>
            <a:outerShdw blurRad="50800" dist="38100" dir="5400000" algn="tl" rotWithShape="0">
              <a:srgbClr val="000000">
                <a:alpha val="43000"/>
              </a:srgbClr>
            </a:outerShdw>
          </a:effectLst>
          <a:extLst>
            <a:ext uri="{91240B29-F687-4f45-9708-019B960494DF}">
              <a14:hiddenLine xmlns="" xmlns:a14="http://schemas.microsoft.com/office/drawing/2010/main" xmlns:p14="http://schemas.microsoft.com/office/powerpoint/2010/main" xmlns:a16="http://schemas.microsoft.com/office/drawing/2014/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804335" y="3496574"/>
            <a:ext cx="6436104" cy="1052422"/>
          </a:xfrm>
        </p:spPr>
        <p:txBody>
          <a:bodyPr vert="horz" lIns="91440" tIns="45720" rIns="91440" bIns="45720" rtlCol="0" anchor="b">
            <a:normAutofit/>
          </a:bodyPr>
          <a:lstStyle/>
          <a:p>
            <a:pPr algn="l"/>
            <a:r>
              <a:rPr lang="en-US" sz="3400"/>
              <a:t>Query to retrieve all columns and all rows</a:t>
            </a:r>
          </a:p>
        </p:txBody>
      </p:sp>
    </p:spTree>
    <p:extLst>
      <p:ext uri="{BB962C8B-B14F-4D97-AF65-F5344CB8AC3E}">
        <p14:creationId xmlns:p14="http://schemas.microsoft.com/office/powerpoint/2010/main" val="214544241"/>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72CA733A-8D25-4E63-8273-CC14052E0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375982" y="4886222"/>
            <a:ext cx="9440034" cy="1088336"/>
          </a:xfrm>
        </p:spPr>
        <p:txBody>
          <a:bodyPr vert="horz" lIns="91440" tIns="45720" rIns="91440" bIns="45720" rtlCol="0" anchor="b">
            <a:normAutofit/>
          </a:bodyPr>
          <a:lstStyle/>
          <a:p>
            <a:r>
              <a:rPr lang="en-US" sz="4800" dirty="0"/>
              <a:t>Query to retrieve temperature</a:t>
            </a:r>
          </a:p>
        </p:txBody>
      </p:sp>
      <p:pic>
        <p:nvPicPr>
          <p:cNvPr id="16" name="Picture 15">
            <a:extLst>
              <a:ext uri="{FF2B5EF4-FFF2-40B4-BE49-F238E27FC236}">
                <a16:creationId xmlns:a16="http://schemas.microsoft.com/office/drawing/2014/main" id="{2BFB581C-2142-4222-9A3B-905AD6C0953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0"/>
            <a:ext cx="12192001" cy="4322278"/>
          </a:xfrm>
          <a:prstGeom prst="rect">
            <a:avLst/>
          </a:prstGeom>
        </p:spPr>
      </p:pic>
      <p:pic>
        <p:nvPicPr>
          <p:cNvPr id="4" name="Picture 3" descr="A computer screen capture&#10;&#10;Description automatically generated with medium confidence">
            <a:extLst>
              <a:ext uri="{FF2B5EF4-FFF2-40B4-BE49-F238E27FC236}">
                <a16:creationId xmlns:a16="http://schemas.microsoft.com/office/drawing/2014/main" id="{BA92B4B3-D8DC-4A30-A498-F8179A28D1A2}"/>
              </a:ext>
            </a:extLst>
          </p:cNvPr>
          <p:cNvPicPr>
            <a:picLocks noChangeAspect="1"/>
          </p:cNvPicPr>
          <p:nvPr/>
        </p:nvPicPr>
        <p:blipFill rotWithShape="1">
          <a:blip r:embed="rId4">
            <a:extLst>
              <a:ext uri="{28A0092B-C50C-407E-A947-70E740481C1C}">
                <a14:useLocalDpi xmlns:a14="http://schemas.microsoft.com/office/drawing/2010/main" val="0"/>
              </a:ext>
            </a:extLst>
          </a:blip>
          <a:srcRect t="11342" r="-1" b="11342"/>
          <a:stretch/>
        </p:blipFill>
        <p:spPr>
          <a:xfrm>
            <a:off x="-1" y="-1"/>
            <a:ext cx="12198915" cy="4691922"/>
          </a:xfrm>
          <a:prstGeom prst="rect">
            <a:avLst/>
          </a:prstGeom>
        </p:spPr>
      </p:pic>
    </p:spTree>
    <p:extLst>
      <p:ext uri="{BB962C8B-B14F-4D97-AF65-F5344CB8AC3E}">
        <p14:creationId xmlns:p14="http://schemas.microsoft.com/office/powerpoint/2010/main" val="639955337"/>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152271" y="385010"/>
            <a:ext cx="3100053" cy="2497703"/>
          </a:xfrm>
        </p:spPr>
        <p:txBody>
          <a:bodyPr>
            <a:normAutofit fontScale="90000"/>
          </a:bodyPr>
          <a:lstStyle/>
          <a:p>
            <a:r>
              <a:rPr lang="en-US" sz="4400" dirty="0"/>
              <a:t>Query to retrieve all clear days</a:t>
            </a:r>
            <a:br>
              <a:rPr lang="en-US" sz="4400" dirty="0"/>
            </a:br>
            <a:endParaRPr lang="en-US" sz="4400" dirty="0"/>
          </a:p>
        </p:txBody>
      </p:sp>
      <p:pic>
        <p:nvPicPr>
          <p:cNvPr id="4" name="Picture 3" descr="A screenshot of a computer&#10;&#10;Description automatically generated with medium confidence">
            <a:extLst>
              <a:ext uri="{FF2B5EF4-FFF2-40B4-BE49-F238E27FC236}">
                <a16:creationId xmlns:a16="http://schemas.microsoft.com/office/drawing/2014/main" id="{EFD3001E-A688-4169-8F45-D5DF8C6DC3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437" y="385010"/>
            <a:ext cx="8694292" cy="6087979"/>
          </a:xfrm>
          <a:prstGeom prst="rect">
            <a:avLst/>
          </a:prstGeom>
        </p:spPr>
      </p:pic>
    </p:spTree>
    <p:extLst>
      <p:ext uri="{BB962C8B-B14F-4D97-AF65-F5344CB8AC3E}">
        <p14:creationId xmlns:p14="http://schemas.microsoft.com/office/powerpoint/2010/main" val="2966166823"/>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A6C2C86-63BF-47D5-AA3F-905111A238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B63AF-071D-427A-99D4-2049220B1E67}"/>
              </a:ext>
            </a:extLst>
          </p:cNvPr>
          <p:cNvSpPr>
            <a:spLocks noGrp="1"/>
          </p:cNvSpPr>
          <p:nvPr>
            <p:ph type="title"/>
          </p:nvPr>
        </p:nvSpPr>
        <p:spPr>
          <a:xfrm>
            <a:off x="834013" y="1115568"/>
            <a:ext cx="3487616" cy="4626864"/>
          </a:xfrm>
        </p:spPr>
        <p:txBody>
          <a:bodyPr vert="horz" lIns="91440" tIns="45720" rIns="91440" bIns="45720" rtlCol="0" anchor="ctr">
            <a:normAutofit/>
          </a:bodyPr>
          <a:lstStyle/>
          <a:p>
            <a:pPr algn="l"/>
            <a:r>
              <a:rPr lang="en-US" sz="3600"/>
              <a:t>Data Cleansing</a:t>
            </a:r>
          </a:p>
        </p:txBody>
      </p:sp>
      <p:cxnSp>
        <p:nvCxnSpPr>
          <p:cNvPr id="21" name="Straight Connector 20">
            <a:extLst>
              <a:ext uri="{FF2B5EF4-FFF2-40B4-BE49-F238E27FC236}">
                <a16:creationId xmlns:a16="http://schemas.microsoft.com/office/drawing/2014/main" id="{425A0768-3044-4AA9-A889-D2CAA68C51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605" y="2057400"/>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9527C8C2-2FA8-44F1-9497-85D88A03222B}"/>
              </a:ext>
            </a:extLst>
          </p:cNvPr>
          <p:cNvSpPr txBox="1"/>
          <p:nvPr/>
        </p:nvSpPr>
        <p:spPr>
          <a:xfrm>
            <a:off x="5105398" y="1115568"/>
            <a:ext cx="6245352" cy="4626864"/>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Data output from machines may have errors or extraneous data or missing data.  When cleansing data, programs can automatically put it in the format needed to be read by other programs.</a:t>
            </a:r>
          </a:p>
          <a:p>
            <a:pPr defTabSz="457200">
              <a:spcBef>
                <a:spcPct val="20000"/>
              </a:spcBef>
              <a:spcAft>
                <a:spcPts val="600"/>
              </a:spcAft>
              <a:buClr>
                <a:schemeClr val="tx2"/>
              </a:buClr>
              <a:buSzPct val="70000"/>
              <a:buFont typeface="Wingdings 2" charset="2"/>
            </a:pPr>
            <a:endParaRPr 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chemeClr val="tx2"/>
              </a:buClr>
              <a:buSzPct val="70000"/>
              <a:buFont typeface="Wingdings 2" charset="2"/>
            </a:pPr>
            <a:r>
              <a:rPr lang="en-US">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 python program is reading in the data output by the python program and saving it in a csv file so that it can be read by Excel.  </a:t>
            </a:r>
          </a:p>
        </p:txBody>
      </p:sp>
    </p:spTree>
    <p:extLst>
      <p:ext uri="{BB962C8B-B14F-4D97-AF65-F5344CB8AC3E}">
        <p14:creationId xmlns:p14="http://schemas.microsoft.com/office/powerpoint/2010/main" val="303098451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FC005662-8D59-45B0-84A7-73B6E05339F5}"/>
              </a:ext>
            </a:extLst>
          </p:cNvPr>
          <p:cNvPicPr>
            <a:picLocks noChangeAspect="1"/>
          </p:cNvPicPr>
          <p:nvPr/>
        </p:nvPicPr>
        <p:blipFill rotWithShape="1">
          <a:blip r:embed="rId3">
            <a:extLst>
              <a:ext uri="{28A0092B-C50C-407E-A947-70E740481C1C}">
                <a14:useLocalDpi xmlns:a14="http://schemas.microsoft.com/office/drawing/2010/main" val="0"/>
              </a:ext>
            </a:extLst>
          </a:blip>
          <a:srcRect r="18223" b="1"/>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solidFill>
            <a:schemeClr val="bg1">
              <a:alpha val="30000"/>
            </a:schemeClr>
          </a:solidFill>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39ABACB2-8017-45A8-82ED-022054C54972}"/>
              </a:ext>
            </a:extLst>
          </p:cNvPr>
          <p:cNvSpPr txBox="1"/>
          <p:nvPr/>
        </p:nvSpPr>
        <p:spPr>
          <a:xfrm>
            <a:off x="4947701" y="3496574"/>
            <a:ext cx="6436104" cy="1052422"/>
          </a:xfrm>
          <a:prstGeom prst="rect">
            <a:avLst/>
          </a:prstGeom>
        </p:spPr>
        <p:txBody>
          <a:bodyPr vert="horz" lIns="91440" tIns="45720" rIns="91440" bIns="45720" rtlCol="0" anchor="b">
            <a:normAutofit/>
          </a:bodyPr>
          <a:lstStyle/>
          <a:p>
            <a:pPr defTabSz="457200">
              <a:spcBef>
                <a:spcPct val="0"/>
              </a:spcBef>
              <a:spcAft>
                <a:spcPts val="600"/>
              </a:spcAft>
            </a:pPr>
            <a:r>
              <a:rPr lang="en-US" sz="4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ExtractTempHumidity.py</a:t>
            </a:r>
          </a:p>
        </p:txBody>
      </p:sp>
    </p:spTree>
    <p:extLst>
      <p:ext uri="{BB962C8B-B14F-4D97-AF65-F5344CB8AC3E}">
        <p14:creationId xmlns:p14="http://schemas.microsoft.com/office/powerpoint/2010/main" val="63214918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Graphical user interface, application, table, Excel&#10;&#10;Description automatically generated">
            <a:extLst>
              <a:ext uri="{FF2B5EF4-FFF2-40B4-BE49-F238E27FC236}">
                <a16:creationId xmlns:a16="http://schemas.microsoft.com/office/drawing/2014/main" id="{A823DFFB-12F1-4578-9002-4A8CAAB4E339}"/>
              </a:ext>
            </a:extLst>
          </p:cNvPr>
          <p:cNvPicPr>
            <a:picLocks noChangeAspect="1"/>
          </p:cNvPicPr>
          <p:nvPr/>
        </p:nvPicPr>
        <p:blipFill rotWithShape="1">
          <a:blip r:embed="rId3"/>
          <a:srcRect t="40459" b="32260"/>
          <a:stretch/>
        </p:blipFill>
        <p:spPr>
          <a:xfrm>
            <a:off x="0" y="10"/>
            <a:ext cx="12191980" cy="6857990"/>
          </a:xfrm>
          <a:prstGeom prst="rect">
            <a:avLst/>
          </a:prstGeom>
        </p:spPr>
      </p:pic>
      <p:sp>
        <p:nvSpPr>
          <p:cNvPr id="24"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737531" y="1101852"/>
            <a:ext cx="4254640" cy="4654297"/>
          </a:xfrm>
          <a:prstGeom prst="round2SameRect">
            <a:avLst>
              <a:gd name="adj1" fmla="val 5146"/>
              <a:gd name="adj2" fmla="val 400"/>
            </a:avLst>
          </a:prstGeom>
          <a:solidFill>
            <a:schemeClr val="bg1">
              <a:alpha val="30000"/>
            </a:schemeClr>
          </a:solidFill>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8114295" y="2309211"/>
            <a:ext cx="3501112" cy="1848451"/>
          </a:xfrm>
        </p:spPr>
        <p:txBody>
          <a:bodyPr vert="horz" lIns="91440" tIns="45720" rIns="91440" bIns="45720" rtlCol="0" anchor="b">
            <a:normAutofit/>
          </a:bodyPr>
          <a:lstStyle/>
          <a:p>
            <a:pPr algn="l"/>
            <a:r>
              <a:rPr lang="en-US" sz="4100" dirty="0">
                <a:solidFill>
                  <a:schemeClr val="bg1"/>
                </a:solidFill>
                <a:cs typeface="+mj-cs"/>
              </a:rPr>
              <a:t>Retrieve and Convert Data to CSV Format </a:t>
            </a:r>
          </a:p>
        </p:txBody>
      </p:sp>
    </p:spTree>
    <p:extLst>
      <p:ext uri="{BB962C8B-B14F-4D97-AF65-F5344CB8AC3E}">
        <p14:creationId xmlns:p14="http://schemas.microsoft.com/office/powerpoint/2010/main" val="1236058754"/>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1B3897FC-A693-4656-8FCD-CF609C3B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707900" y="643467"/>
            <a:ext cx="3946393" cy="1956298"/>
          </a:xfrm>
        </p:spPr>
        <p:txBody>
          <a:bodyPr vert="horz" lIns="91440" tIns="45720" rIns="91440" bIns="45720" rtlCol="0" anchor="ctr">
            <a:normAutofit/>
          </a:bodyPr>
          <a:lstStyle/>
          <a:p>
            <a:pPr algn="l"/>
            <a:r>
              <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Temperature and Humidity Chart</a:t>
            </a:r>
            <a:br>
              <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br>
            <a:endParaRPr lang="en-US" sz="36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endParaRPr>
          </a:p>
        </p:txBody>
      </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5139768" y="643467"/>
            <a:ext cx="6430560" cy="1956298"/>
          </a:xfrm>
        </p:spPr>
        <p:txBody>
          <a:bodyPr vert="horz" lIns="91440" tIns="45720" rIns="91440" bIns="45720" rtlCol="0" anchor="ctr">
            <a:normAutofit/>
          </a:bodyPr>
          <a:lstStyle/>
          <a:p>
            <a:pPr algn="l"/>
            <a:r>
              <a:rPr lang="en-US" dirty="0"/>
              <a:t>Excel chart based on temperature and humidity data from database </a:t>
            </a:r>
          </a:p>
          <a:p>
            <a:pPr indent="-228600" algn="l">
              <a:buFont typeface="Wingdings 2" charset="2"/>
              <a:buChar char="•"/>
            </a:pPr>
            <a:endParaRPr lang="en-US" dirty="0"/>
          </a:p>
        </p:txBody>
      </p:sp>
      <p:graphicFrame>
        <p:nvGraphicFramePr>
          <p:cNvPr id="8" name="Chart 7">
            <a:extLst>
              <a:ext uri="{FF2B5EF4-FFF2-40B4-BE49-F238E27FC236}">
                <a16:creationId xmlns:a16="http://schemas.microsoft.com/office/drawing/2014/main" id="{159B356F-81A5-455F-A938-AE7FA1AFAA4D}"/>
              </a:ext>
            </a:extLst>
          </p:cNvPr>
          <p:cNvGraphicFramePr>
            <a:graphicFrameLocks/>
          </p:cNvGraphicFramePr>
          <p:nvPr>
            <p:extLst>
              <p:ext uri="{D42A27DB-BD31-4B8C-83A1-F6EECF244321}">
                <p14:modId xmlns:p14="http://schemas.microsoft.com/office/powerpoint/2010/main" val="2732200122"/>
              </p:ext>
            </p:extLst>
          </p:nvPr>
        </p:nvGraphicFramePr>
        <p:xfrm>
          <a:off x="321734" y="2776071"/>
          <a:ext cx="11548532" cy="390562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02531732"/>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8CCEB25-E2E3-481F-A03A-19767D3E7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0EFB73DF-E865-48CA-8C34-FB34F8A32806}"/>
              </a:ext>
            </a:extLst>
          </p:cNvPr>
          <p:cNvSpPr txBox="1"/>
          <p:nvPr/>
        </p:nvSpPr>
        <p:spPr>
          <a:xfrm>
            <a:off x="913795" y="609600"/>
            <a:ext cx="3078749" cy="970450"/>
          </a:xfrm>
          <a:prstGeom prst="rect">
            <a:avLst/>
          </a:prstGeom>
        </p:spPr>
        <p:txBody>
          <a:bodyPr vert="horz" lIns="91440" tIns="45720" rIns="91440" bIns="45720" rtlCol="0" anchor="b">
            <a:normAutofit/>
          </a:bodyPr>
          <a:lstStyle/>
          <a:p>
            <a:pPr algn="ctr" defTabSz="457200">
              <a:spcBef>
                <a:spcPct val="0"/>
              </a:spcBef>
              <a:spcAft>
                <a:spcPts val="600"/>
              </a:spcAft>
            </a:pPr>
            <a:r>
              <a:rPr lang="en-US" sz="28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rPr>
              <a:t>Introduction</a:t>
            </a:r>
          </a:p>
        </p:txBody>
      </p:sp>
      <p:sp>
        <p:nvSpPr>
          <p:cNvPr id="5" name="TextBox 4">
            <a:extLst>
              <a:ext uri="{FF2B5EF4-FFF2-40B4-BE49-F238E27FC236}">
                <a16:creationId xmlns:a16="http://schemas.microsoft.com/office/drawing/2014/main" id="{9686B91A-07BE-4B64-9527-501B58B4F337}"/>
              </a:ext>
            </a:extLst>
          </p:cNvPr>
          <p:cNvSpPr txBox="1"/>
          <p:nvPr/>
        </p:nvSpPr>
        <p:spPr>
          <a:xfrm>
            <a:off x="913795" y="1732449"/>
            <a:ext cx="3078749" cy="4058751"/>
          </a:xfrm>
          <a:prstGeom prst="rect">
            <a:avLst/>
          </a:prstGeom>
        </p:spPr>
        <p:txBody>
          <a:bodyPr vert="horz" lIns="91440" tIns="45720" rIns="91440" bIns="45720" rtlCol="0" anchor="t">
            <a:normAutofit/>
          </a:bodyPr>
          <a:lstStyle/>
          <a:p>
            <a:pPr defTabSz="457200">
              <a:spcBef>
                <a:spcPct val="20000"/>
              </a:spcBef>
              <a:spcAft>
                <a:spcPts val="600"/>
              </a:spcAft>
              <a:buClr>
                <a:schemeClr val="tx2"/>
              </a:buClr>
              <a:buSzPct val="70000"/>
              <a:buFont typeface="Wingdings 2" charset="2"/>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 this project we used a cloud-based system to gather temperature and humidity data, collected from NOAA, and then used programming as well as Excel to analyze the data.</a:t>
            </a:r>
          </a:p>
        </p:txBody>
      </p:sp>
      <p:pic>
        <p:nvPicPr>
          <p:cNvPr id="14" name="Picture 13">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7" name="Picture 6" descr="Cloud shaped hard drive with cables">
            <a:extLst>
              <a:ext uri="{FF2B5EF4-FFF2-40B4-BE49-F238E27FC236}">
                <a16:creationId xmlns:a16="http://schemas.microsoft.com/office/drawing/2014/main" id="{4B93AE18-649D-1278-603A-6FD9F1912F73}"/>
              </a:ext>
            </a:extLst>
          </p:cNvPr>
          <p:cNvPicPr>
            <a:picLocks noChangeAspect="1"/>
          </p:cNvPicPr>
          <p:nvPr/>
        </p:nvPicPr>
        <p:blipFill rotWithShape="1">
          <a:blip r:embed="rId4"/>
          <a:srcRect l="11454" r="25623" b="1"/>
          <a:stretch/>
        </p:blipFill>
        <p:spPr>
          <a:xfrm>
            <a:off x="4654295" y="10"/>
            <a:ext cx="7537705" cy="6857990"/>
          </a:xfrm>
          <a:prstGeom prst="rect">
            <a:avLst/>
          </a:prstGeom>
        </p:spPr>
      </p:pic>
    </p:spTree>
    <p:extLst>
      <p:ext uri="{BB962C8B-B14F-4D97-AF65-F5344CB8AC3E}">
        <p14:creationId xmlns:p14="http://schemas.microsoft.com/office/powerpoint/2010/main" val="2346412016"/>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Data Plots Created in Spyder</a:t>
            </a:r>
          </a:p>
        </p:txBody>
      </p:sp>
      <p:cxnSp>
        <p:nvCxnSpPr>
          <p:cNvPr id="28" name="Straight Connector 27">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F0E4F2B-0959-41A4-8319-899FF8D8AC2B}"/>
              </a:ext>
            </a:extLst>
          </p:cNvPr>
          <p:cNvPicPr>
            <a:picLocks noChangeAspect="1"/>
          </p:cNvPicPr>
          <p:nvPr/>
        </p:nvPicPr>
        <p:blipFill>
          <a:blip r:embed="rId2"/>
          <a:stretch>
            <a:fillRect/>
          </a:stretch>
        </p:blipFill>
        <p:spPr>
          <a:xfrm>
            <a:off x="412083" y="2426818"/>
            <a:ext cx="5294884" cy="3997637"/>
          </a:xfrm>
          <a:prstGeom prst="rect">
            <a:avLst/>
          </a:prstGeom>
        </p:spPr>
      </p:pic>
      <p:cxnSp>
        <p:nvCxnSpPr>
          <p:cNvPr id="30" name="Straight Connector 29">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11" name="Picture 10" descr="Chart, scatter chart&#10;&#10;Description automatically generated">
            <a:extLst>
              <a:ext uri="{FF2B5EF4-FFF2-40B4-BE49-F238E27FC236}">
                <a16:creationId xmlns:a16="http://schemas.microsoft.com/office/drawing/2014/main" id="{8A2D75CA-8E1B-4543-86F7-9088FD5208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794" y="2426818"/>
            <a:ext cx="5312475" cy="3997637"/>
          </a:xfrm>
          <a:prstGeom prst="rect">
            <a:avLst/>
          </a:prstGeom>
        </p:spPr>
      </p:pic>
    </p:spTree>
    <p:extLst>
      <p:ext uri="{BB962C8B-B14F-4D97-AF65-F5344CB8AC3E}">
        <p14:creationId xmlns:p14="http://schemas.microsoft.com/office/powerpoint/2010/main" val="2296079549"/>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6477270" y="368625"/>
            <a:ext cx="4974771" cy="1403498"/>
          </a:xfrm>
        </p:spPr>
        <p:txBody>
          <a:bodyPr vert="horz" lIns="91440" tIns="45720" rIns="91440" bIns="45720" rtlCol="0" anchor="b">
            <a:normAutofit/>
          </a:bodyPr>
          <a:lstStyle/>
          <a:p>
            <a:r>
              <a:rPr lang="en-US" sz="3600" dirty="0">
                <a:solidFill>
                  <a:schemeClr val="bg1"/>
                </a:solidFill>
              </a:rPr>
              <a:t>Analysis</a:t>
            </a:r>
            <a:br>
              <a:rPr lang="en-US" sz="3600" dirty="0">
                <a:solidFill>
                  <a:schemeClr val="bg1"/>
                </a:solidFill>
              </a:rPr>
            </a:br>
            <a:endParaRPr lang="en-US" sz="3600" dirty="0">
              <a:solidFill>
                <a:schemeClr val="bg1"/>
              </a:solidFill>
            </a:endParaRPr>
          </a:p>
        </p:txBody>
      </p:sp>
      <p:grpSp>
        <p:nvGrpSpPr>
          <p:cNvPr id="34" name="Group 33">
            <a:extLst>
              <a:ext uri="{FF2B5EF4-FFF2-40B4-BE49-F238E27FC236}">
                <a16:creationId xmlns:a16="http://schemas.microsoft.com/office/drawing/2014/main" id="{00C7DD97-49DC-4BFD-951D-CFF51B976D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41571" y="70488"/>
            <a:ext cx="3501861" cy="3501861"/>
            <a:chOff x="4690043" y="291695"/>
            <a:chExt cx="3055711" cy="3055711"/>
          </a:xfrm>
        </p:grpSpPr>
        <p:sp>
          <p:nvSpPr>
            <p:cNvPr id="35" name="Oval 34">
              <a:extLst>
                <a:ext uri="{FF2B5EF4-FFF2-40B4-BE49-F238E27FC236}">
                  <a16:creationId xmlns:a16="http://schemas.microsoft.com/office/drawing/2014/main" id="{E7DCFDCC-147C-40CA-BFDF-2848A42977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Oval 35">
              <a:extLst>
                <a:ext uri="{FF2B5EF4-FFF2-40B4-BE49-F238E27FC236}">
                  <a16:creationId xmlns:a16="http://schemas.microsoft.com/office/drawing/2014/main" id="{31F8CA31-10D7-4B78-877D-2D21FBE553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176786CF-68E6-476D-909E-8522718B7B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5057" y="3240578"/>
            <a:ext cx="3297290" cy="3297290"/>
            <a:chOff x="4690043" y="291695"/>
            <a:chExt cx="3055711" cy="3055711"/>
          </a:xfrm>
        </p:grpSpPr>
        <p:sp>
          <p:nvSpPr>
            <p:cNvPr id="39" name="Oval 38">
              <a:extLst>
                <a:ext uri="{FF2B5EF4-FFF2-40B4-BE49-F238E27FC236}">
                  <a16:creationId xmlns:a16="http://schemas.microsoft.com/office/drawing/2014/main" id="{06D8E882-7D0E-42D7-99C8-D4865D7DAB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Oval 39">
              <a:extLst>
                <a:ext uri="{FF2B5EF4-FFF2-40B4-BE49-F238E27FC236}">
                  <a16:creationId xmlns:a16="http://schemas.microsoft.com/office/drawing/2014/main" id="{015F1597-6BCF-45F1-9AC9-B142DD4768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690043" y="291695"/>
              <a:ext cx="3055711" cy="3055711"/>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2" name="Oval 41">
            <a:extLst>
              <a:ext uri="{FF2B5EF4-FFF2-40B4-BE49-F238E27FC236}">
                <a16:creationId xmlns:a16="http://schemas.microsoft.com/office/drawing/2014/main" id="{EAED1919-54A1-41C9-B30B-A3FF3F58E3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26220" y="30573"/>
            <a:ext cx="3483100" cy="3483100"/>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4" name="Graphic 190">
            <a:extLst>
              <a:ext uri="{FF2B5EF4-FFF2-40B4-BE49-F238E27FC236}">
                <a16:creationId xmlns:a16="http://schemas.microsoft.com/office/drawing/2014/main" id="{00E015F5-1A99-4E40-BC3D-7707802996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90828" y="1091857"/>
            <a:ext cx="1291642" cy="429215"/>
            <a:chOff x="2504802" y="1755501"/>
            <a:chExt cx="1598829" cy="531293"/>
          </a:xfrm>
          <a:solidFill>
            <a:schemeClr val="bg1"/>
          </a:solidFill>
        </p:grpSpPr>
        <p:sp>
          <p:nvSpPr>
            <p:cNvPr id="45" name="Freeform: Shape 44">
              <a:extLst>
                <a:ext uri="{FF2B5EF4-FFF2-40B4-BE49-F238E27FC236}">
                  <a16:creationId xmlns:a16="http://schemas.microsoft.com/office/drawing/2014/main" id="{3FE6F571-2BB7-46DA-A3D9-B32ADDC16A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2113855"/>
              <a:ext cx="1598614" cy="172939"/>
            </a:xfrm>
            <a:custGeom>
              <a:avLst/>
              <a:gdLst>
                <a:gd name="connsiteX0" fmla="*/ 1248648 w 1598614"/>
                <a:gd name="connsiteY0" fmla="*/ 172939 h 172939"/>
                <a:gd name="connsiteX1" fmla="*/ 1123031 w 1598614"/>
                <a:gd name="connsiteY1" fmla="*/ 92708 h 172939"/>
                <a:gd name="connsiteX2" fmla="*/ 1024085 w 1598614"/>
                <a:gd name="connsiteY2" fmla="*/ 29469 h 172939"/>
                <a:gd name="connsiteX3" fmla="*/ 925140 w 1598614"/>
                <a:gd name="connsiteY3" fmla="*/ 92708 h 172939"/>
                <a:gd name="connsiteX4" fmla="*/ 799522 w 1598614"/>
                <a:gd name="connsiteY4" fmla="*/ 172939 h 172939"/>
                <a:gd name="connsiteX5" fmla="*/ 799522 w 1598614"/>
                <a:gd name="connsiteY5" fmla="*/ 172939 h 172939"/>
                <a:gd name="connsiteX6" fmla="*/ 673905 w 1598614"/>
                <a:gd name="connsiteY6" fmla="*/ 92708 h 172939"/>
                <a:gd name="connsiteX7" fmla="*/ 574959 w 1598614"/>
                <a:gd name="connsiteY7" fmla="*/ 29469 h 172939"/>
                <a:gd name="connsiteX8" fmla="*/ 476014 w 1598614"/>
                <a:gd name="connsiteY8" fmla="*/ 92708 h 172939"/>
                <a:gd name="connsiteX9" fmla="*/ 350396 w 1598614"/>
                <a:gd name="connsiteY9" fmla="*/ 172939 h 172939"/>
                <a:gd name="connsiteX10" fmla="*/ 224778 w 1598614"/>
                <a:gd name="connsiteY10" fmla="*/ 92708 h 172939"/>
                <a:gd name="connsiteX11" fmla="*/ 125833 w 1598614"/>
                <a:gd name="connsiteY11" fmla="*/ 29469 h 172939"/>
                <a:gd name="connsiteX12" fmla="*/ 26887 w 1598614"/>
                <a:gd name="connsiteY12" fmla="*/ 92708 h 172939"/>
                <a:gd name="connsiteX13" fmla="*/ 0 w 1598614"/>
                <a:gd name="connsiteY13" fmla="*/ 80232 h 172939"/>
                <a:gd name="connsiteX14" fmla="*/ 125618 w 1598614"/>
                <a:gd name="connsiteY14" fmla="*/ 0 h 172939"/>
                <a:gd name="connsiteX15" fmla="*/ 251235 w 1598614"/>
                <a:gd name="connsiteY15" fmla="*/ 80232 h 172939"/>
                <a:gd name="connsiteX16" fmla="*/ 350181 w 1598614"/>
                <a:gd name="connsiteY16" fmla="*/ 143471 h 172939"/>
                <a:gd name="connsiteX17" fmla="*/ 449126 w 1598614"/>
                <a:gd name="connsiteY17" fmla="*/ 80232 h 172939"/>
                <a:gd name="connsiteX18" fmla="*/ 574744 w 1598614"/>
                <a:gd name="connsiteY18" fmla="*/ 0 h 172939"/>
                <a:gd name="connsiteX19" fmla="*/ 700362 w 1598614"/>
                <a:gd name="connsiteY19" fmla="*/ 80232 h 172939"/>
                <a:gd name="connsiteX20" fmla="*/ 799307 w 1598614"/>
                <a:gd name="connsiteY20" fmla="*/ 143471 h 172939"/>
                <a:gd name="connsiteX21" fmla="*/ 799307 w 1598614"/>
                <a:gd name="connsiteY21" fmla="*/ 143471 h 172939"/>
                <a:gd name="connsiteX22" fmla="*/ 898253 w 1598614"/>
                <a:gd name="connsiteY22" fmla="*/ 80232 h 172939"/>
                <a:gd name="connsiteX23" fmla="*/ 1023870 w 1598614"/>
                <a:gd name="connsiteY23" fmla="*/ 0 h 172939"/>
                <a:gd name="connsiteX24" fmla="*/ 1149488 w 1598614"/>
                <a:gd name="connsiteY24" fmla="*/ 80232 h 172939"/>
                <a:gd name="connsiteX25" fmla="*/ 1248433 w 1598614"/>
                <a:gd name="connsiteY25" fmla="*/ 143471 h 172939"/>
                <a:gd name="connsiteX26" fmla="*/ 1347379 w 1598614"/>
                <a:gd name="connsiteY26" fmla="*/ 80232 h 172939"/>
                <a:gd name="connsiteX27" fmla="*/ 1472997 w 1598614"/>
                <a:gd name="connsiteY27" fmla="*/ 0 h 172939"/>
                <a:gd name="connsiteX28" fmla="*/ 1598614 w 1598614"/>
                <a:gd name="connsiteY28" fmla="*/ 80232 h 172939"/>
                <a:gd name="connsiteX29" fmla="*/ 1571942 w 1598614"/>
                <a:gd name="connsiteY29" fmla="*/ 92708 h 172939"/>
                <a:gd name="connsiteX30" fmla="*/ 1472997 w 1598614"/>
                <a:gd name="connsiteY30" fmla="*/ 29469 h 172939"/>
                <a:gd name="connsiteX31" fmla="*/ 1374051 w 1598614"/>
                <a:gd name="connsiteY31" fmla="*/ 92708 h 172939"/>
                <a:gd name="connsiteX32" fmla="*/ 1248648 w 1598614"/>
                <a:gd name="connsiteY32" fmla="*/ 172939 h 172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614" h="172939">
                  <a:moveTo>
                    <a:pt x="1248648" y="172939"/>
                  </a:moveTo>
                  <a:cubicBezTo>
                    <a:pt x="1194229" y="172939"/>
                    <a:pt x="1146046" y="142180"/>
                    <a:pt x="1123031" y="92708"/>
                  </a:cubicBezTo>
                  <a:cubicBezTo>
                    <a:pt x="1104962" y="53775"/>
                    <a:pt x="1067105" y="29469"/>
                    <a:pt x="1024085" y="29469"/>
                  </a:cubicBezTo>
                  <a:cubicBezTo>
                    <a:pt x="981066" y="29469"/>
                    <a:pt x="943208" y="53775"/>
                    <a:pt x="925140" y="92708"/>
                  </a:cubicBezTo>
                  <a:cubicBezTo>
                    <a:pt x="902124" y="142180"/>
                    <a:pt x="853942" y="172939"/>
                    <a:pt x="799522" y="172939"/>
                  </a:cubicBezTo>
                  <a:cubicBezTo>
                    <a:pt x="799522" y="172939"/>
                    <a:pt x="799522" y="172939"/>
                    <a:pt x="799522" y="172939"/>
                  </a:cubicBezTo>
                  <a:cubicBezTo>
                    <a:pt x="744887" y="172939"/>
                    <a:pt x="696920" y="142180"/>
                    <a:pt x="673905" y="92708"/>
                  </a:cubicBezTo>
                  <a:cubicBezTo>
                    <a:pt x="655836" y="53775"/>
                    <a:pt x="617979" y="29469"/>
                    <a:pt x="574959" y="29469"/>
                  </a:cubicBezTo>
                  <a:cubicBezTo>
                    <a:pt x="531939" y="29469"/>
                    <a:pt x="494082" y="53775"/>
                    <a:pt x="476014" y="92708"/>
                  </a:cubicBezTo>
                  <a:cubicBezTo>
                    <a:pt x="452998" y="142180"/>
                    <a:pt x="405031" y="172939"/>
                    <a:pt x="350396" y="172939"/>
                  </a:cubicBezTo>
                  <a:cubicBezTo>
                    <a:pt x="295976" y="172939"/>
                    <a:pt x="247794" y="142180"/>
                    <a:pt x="224778" y="92708"/>
                  </a:cubicBezTo>
                  <a:cubicBezTo>
                    <a:pt x="206710" y="53775"/>
                    <a:pt x="168853" y="29469"/>
                    <a:pt x="125833" y="29469"/>
                  </a:cubicBezTo>
                  <a:cubicBezTo>
                    <a:pt x="82813" y="29469"/>
                    <a:pt x="44956" y="53775"/>
                    <a:pt x="26887" y="92708"/>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268" y="30759"/>
                    <a:pt x="969235" y="0"/>
                    <a:pt x="1023870" y="0"/>
                  </a:cubicBezTo>
                  <a:cubicBezTo>
                    <a:pt x="1078505" y="0"/>
                    <a:pt x="1126472" y="30759"/>
                    <a:pt x="1149488" y="80232"/>
                  </a:cubicBezTo>
                  <a:cubicBezTo>
                    <a:pt x="1167556" y="119165"/>
                    <a:pt x="1205414" y="143471"/>
                    <a:pt x="1248433" y="143471"/>
                  </a:cubicBezTo>
                  <a:cubicBezTo>
                    <a:pt x="1291453" y="143471"/>
                    <a:pt x="1329311" y="119165"/>
                    <a:pt x="1347379" y="80232"/>
                  </a:cubicBezTo>
                  <a:cubicBezTo>
                    <a:pt x="1370394" y="30759"/>
                    <a:pt x="1418361" y="0"/>
                    <a:pt x="1472997" y="0"/>
                  </a:cubicBezTo>
                  <a:cubicBezTo>
                    <a:pt x="1527632" y="0"/>
                    <a:pt x="1575814" y="30759"/>
                    <a:pt x="1598614" y="80232"/>
                  </a:cubicBezTo>
                  <a:lnTo>
                    <a:pt x="1571942" y="92708"/>
                  </a:lnTo>
                  <a:cubicBezTo>
                    <a:pt x="1553874" y="53775"/>
                    <a:pt x="1515801" y="29469"/>
                    <a:pt x="1472997" y="29469"/>
                  </a:cubicBezTo>
                  <a:cubicBezTo>
                    <a:pt x="1429977" y="29469"/>
                    <a:pt x="1392119" y="53775"/>
                    <a:pt x="1374051" y="92708"/>
                  </a:cubicBezTo>
                  <a:cubicBezTo>
                    <a:pt x="1351251" y="142180"/>
                    <a:pt x="1303069" y="172939"/>
                    <a:pt x="1248648" y="172939"/>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 name="Freeform: Shape 45">
              <a:extLst>
                <a:ext uri="{FF2B5EF4-FFF2-40B4-BE49-F238E27FC236}">
                  <a16:creationId xmlns:a16="http://schemas.microsoft.com/office/drawing/2014/main" id="{A905CC16-753C-4B9F-B3E2-C456795AED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04802" y="1755501"/>
              <a:ext cx="1598829" cy="172724"/>
            </a:xfrm>
            <a:custGeom>
              <a:avLst/>
              <a:gdLst>
                <a:gd name="connsiteX0" fmla="*/ 1248648 w 1598829"/>
                <a:gd name="connsiteY0" fmla="*/ 172724 h 172724"/>
                <a:gd name="connsiteX1" fmla="*/ 1123031 w 1598829"/>
                <a:gd name="connsiteY1" fmla="*/ 92492 h 172724"/>
                <a:gd name="connsiteX2" fmla="*/ 1024085 w 1598829"/>
                <a:gd name="connsiteY2" fmla="*/ 29253 h 172724"/>
                <a:gd name="connsiteX3" fmla="*/ 925140 w 1598829"/>
                <a:gd name="connsiteY3" fmla="*/ 92492 h 172724"/>
                <a:gd name="connsiteX4" fmla="*/ 799522 w 1598829"/>
                <a:gd name="connsiteY4" fmla="*/ 172724 h 172724"/>
                <a:gd name="connsiteX5" fmla="*/ 799522 w 1598829"/>
                <a:gd name="connsiteY5" fmla="*/ 172724 h 172724"/>
                <a:gd name="connsiteX6" fmla="*/ 673905 w 1598829"/>
                <a:gd name="connsiteY6" fmla="*/ 92492 h 172724"/>
                <a:gd name="connsiteX7" fmla="*/ 574959 w 1598829"/>
                <a:gd name="connsiteY7" fmla="*/ 29253 h 172724"/>
                <a:gd name="connsiteX8" fmla="*/ 476014 w 1598829"/>
                <a:gd name="connsiteY8" fmla="*/ 92492 h 172724"/>
                <a:gd name="connsiteX9" fmla="*/ 350396 w 1598829"/>
                <a:gd name="connsiteY9" fmla="*/ 172724 h 172724"/>
                <a:gd name="connsiteX10" fmla="*/ 224778 w 1598829"/>
                <a:gd name="connsiteY10" fmla="*/ 92492 h 172724"/>
                <a:gd name="connsiteX11" fmla="*/ 125833 w 1598829"/>
                <a:gd name="connsiteY11" fmla="*/ 29253 h 172724"/>
                <a:gd name="connsiteX12" fmla="*/ 26887 w 1598829"/>
                <a:gd name="connsiteY12" fmla="*/ 92492 h 172724"/>
                <a:gd name="connsiteX13" fmla="*/ 0 w 1598829"/>
                <a:gd name="connsiteY13" fmla="*/ 80232 h 172724"/>
                <a:gd name="connsiteX14" fmla="*/ 125618 w 1598829"/>
                <a:gd name="connsiteY14" fmla="*/ 0 h 172724"/>
                <a:gd name="connsiteX15" fmla="*/ 251235 w 1598829"/>
                <a:gd name="connsiteY15" fmla="*/ 80232 h 172724"/>
                <a:gd name="connsiteX16" fmla="*/ 350181 w 1598829"/>
                <a:gd name="connsiteY16" fmla="*/ 143471 h 172724"/>
                <a:gd name="connsiteX17" fmla="*/ 449126 w 1598829"/>
                <a:gd name="connsiteY17" fmla="*/ 80232 h 172724"/>
                <a:gd name="connsiteX18" fmla="*/ 574744 w 1598829"/>
                <a:gd name="connsiteY18" fmla="*/ 0 h 172724"/>
                <a:gd name="connsiteX19" fmla="*/ 700362 w 1598829"/>
                <a:gd name="connsiteY19" fmla="*/ 80232 h 172724"/>
                <a:gd name="connsiteX20" fmla="*/ 799307 w 1598829"/>
                <a:gd name="connsiteY20" fmla="*/ 143471 h 172724"/>
                <a:gd name="connsiteX21" fmla="*/ 799307 w 1598829"/>
                <a:gd name="connsiteY21" fmla="*/ 143471 h 172724"/>
                <a:gd name="connsiteX22" fmla="*/ 898253 w 1598829"/>
                <a:gd name="connsiteY22" fmla="*/ 80232 h 172724"/>
                <a:gd name="connsiteX23" fmla="*/ 1024085 w 1598829"/>
                <a:gd name="connsiteY23" fmla="*/ 0 h 172724"/>
                <a:gd name="connsiteX24" fmla="*/ 1149703 w 1598829"/>
                <a:gd name="connsiteY24" fmla="*/ 80232 h 172724"/>
                <a:gd name="connsiteX25" fmla="*/ 1248648 w 1598829"/>
                <a:gd name="connsiteY25" fmla="*/ 143471 h 172724"/>
                <a:gd name="connsiteX26" fmla="*/ 1347594 w 1598829"/>
                <a:gd name="connsiteY26" fmla="*/ 80232 h 172724"/>
                <a:gd name="connsiteX27" fmla="*/ 1473212 w 1598829"/>
                <a:gd name="connsiteY27" fmla="*/ 0 h 172724"/>
                <a:gd name="connsiteX28" fmla="*/ 1598829 w 1598829"/>
                <a:gd name="connsiteY28" fmla="*/ 80232 h 172724"/>
                <a:gd name="connsiteX29" fmla="*/ 1572157 w 1598829"/>
                <a:gd name="connsiteY29" fmla="*/ 92492 h 172724"/>
                <a:gd name="connsiteX30" fmla="*/ 1473212 w 1598829"/>
                <a:gd name="connsiteY30" fmla="*/ 29253 h 172724"/>
                <a:gd name="connsiteX31" fmla="*/ 1374266 w 1598829"/>
                <a:gd name="connsiteY31" fmla="*/ 92492 h 172724"/>
                <a:gd name="connsiteX32" fmla="*/ 1248648 w 1598829"/>
                <a:gd name="connsiteY32" fmla="*/ 172724 h 172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98829" h="172724">
                  <a:moveTo>
                    <a:pt x="1248648" y="172724"/>
                  </a:moveTo>
                  <a:cubicBezTo>
                    <a:pt x="1194229" y="172724"/>
                    <a:pt x="1146046" y="141965"/>
                    <a:pt x="1123031" y="92492"/>
                  </a:cubicBezTo>
                  <a:cubicBezTo>
                    <a:pt x="1104962" y="53560"/>
                    <a:pt x="1067105" y="29253"/>
                    <a:pt x="1024085" y="29253"/>
                  </a:cubicBezTo>
                  <a:cubicBezTo>
                    <a:pt x="981066" y="29253"/>
                    <a:pt x="943208" y="53560"/>
                    <a:pt x="925140" y="92492"/>
                  </a:cubicBezTo>
                  <a:cubicBezTo>
                    <a:pt x="902124" y="141965"/>
                    <a:pt x="853942" y="172724"/>
                    <a:pt x="799522" y="172724"/>
                  </a:cubicBezTo>
                  <a:cubicBezTo>
                    <a:pt x="799522" y="172724"/>
                    <a:pt x="799522" y="172724"/>
                    <a:pt x="799522" y="172724"/>
                  </a:cubicBezTo>
                  <a:cubicBezTo>
                    <a:pt x="744887" y="172724"/>
                    <a:pt x="696920" y="141965"/>
                    <a:pt x="673905" y="92492"/>
                  </a:cubicBezTo>
                  <a:cubicBezTo>
                    <a:pt x="655836" y="53560"/>
                    <a:pt x="617979" y="29253"/>
                    <a:pt x="574959" y="29253"/>
                  </a:cubicBezTo>
                  <a:cubicBezTo>
                    <a:pt x="531939" y="29253"/>
                    <a:pt x="494082" y="53560"/>
                    <a:pt x="476014" y="92492"/>
                  </a:cubicBezTo>
                  <a:cubicBezTo>
                    <a:pt x="452998" y="141965"/>
                    <a:pt x="405031" y="172724"/>
                    <a:pt x="350396" y="172724"/>
                  </a:cubicBezTo>
                  <a:cubicBezTo>
                    <a:pt x="295976" y="172724"/>
                    <a:pt x="247794" y="141965"/>
                    <a:pt x="224778" y="92492"/>
                  </a:cubicBezTo>
                  <a:cubicBezTo>
                    <a:pt x="206710" y="53560"/>
                    <a:pt x="168853" y="29253"/>
                    <a:pt x="125833" y="29253"/>
                  </a:cubicBezTo>
                  <a:cubicBezTo>
                    <a:pt x="82813" y="29253"/>
                    <a:pt x="44956" y="53560"/>
                    <a:pt x="26887" y="92492"/>
                  </a:cubicBezTo>
                  <a:lnTo>
                    <a:pt x="0" y="80232"/>
                  </a:lnTo>
                  <a:cubicBezTo>
                    <a:pt x="23016" y="30759"/>
                    <a:pt x="70983" y="0"/>
                    <a:pt x="125618" y="0"/>
                  </a:cubicBezTo>
                  <a:cubicBezTo>
                    <a:pt x="180253" y="0"/>
                    <a:pt x="228220" y="30759"/>
                    <a:pt x="251235" y="80232"/>
                  </a:cubicBezTo>
                  <a:cubicBezTo>
                    <a:pt x="269304" y="119165"/>
                    <a:pt x="307376" y="143471"/>
                    <a:pt x="350181" y="143471"/>
                  </a:cubicBezTo>
                  <a:cubicBezTo>
                    <a:pt x="393201" y="143471"/>
                    <a:pt x="431058" y="119165"/>
                    <a:pt x="449126" y="80232"/>
                  </a:cubicBezTo>
                  <a:cubicBezTo>
                    <a:pt x="472142" y="30759"/>
                    <a:pt x="520324" y="0"/>
                    <a:pt x="574744" y="0"/>
                  </a:cubicBezTo>
                  <a:cubicBezTo>
                    <a:pt x="629164" y="0"/>
                    <a:pt x="677346" y="30759"/>
                    <a:pt x="700362" y="80232"/>
                  </a:cubicBezTo>
                  <a:cubicBezTo>
                    <a:pt x="718430" y="119165"/>
                    <a:pt x="756287" y="143471"/>
                    <a:pt x="799307" y="143471"/>
                  </a:cubicBezTo>
                  <a:lnTo>
                    <a:pt x="799307" y="143471"/>
                  </a:lnTo>
                  <a:cubicBezTo>
                    <a:pt x="842327" y="143471"/>
                    <a:pt x="880184" y="119165"/>
                    <a:pt x="898253" y="80232"/>
                  </a:cubicBezTo>
                  <a:cubicBezTo>
                    <a:pt x="921483" y="30759"/>
                    <a:pt x="969450" y="0"/>
                    <a:pt x="1024085" y="0"/>
                  </a:cubicBezTo>
                  <a:cubicBezTo>
                    <a:pt x="1078720" y="0"/>
                    <a:pt x="1126688" y="30759"/>
                    <a:pt x="1149703" y="80232"/>
                  </a:cubicBezTo>
                  <a:cubicBezTo>
                    <a:pt x="1167771" y="119165"/>
                    <a:pt x="1205629" y="143471"/>
                    <a:pt x="1248648" y="143471"/>
                  </a:cubicBezTo>
                  <a:cubicBezTo>
                    <a:pt x="1291668" y="143471"/>
                    <a:pt x="1329526" y="119165"/>
                    <a:pt x="1347594" y="80232"/>
                  </a:cubicBezTo>
                  <a:cubicBezTo>
                    <a:pt x="1370610" y="30759"/>
                    <a:pt x="1418792" y="0"/>
                    <a:pt x="1473212" y="0"/>
                  </a:cubicBezTo>
                  <a:cubicBezTo>
                    <a:pt x="1527847" y="0"/>
                    <a:pt x="1576029" y="30759"/>
                    <a:pt x="1598829" y="80232"/>
                  </a:cubicBezTo>
                  <a:lnTo>
                    <a:pt x="1572157" y="92492"/>
                  </a:lnTo>
                  <a:cubicBezTo>
                    <a:pt x="1554089" y="53560"/>
                    <a:pt x="1516016" y="29253"/>
                    <a:pt x="1473212" y="29253"/>
                  </a:cubicBezTo>
                  <a:cubicBezTo>
                    <a:pt x="1430192" y="29253"/>
                    <a:pt x="1392335" y="53560"/>
                    <a:pt x="1374266" y="92492"/>
                  </a:cubicBezTo>
                  <a:cubicBezTo>
                    <a:pt x="1351251" y="141965"/>
                    <a:pt x="1303069" y="172724"/>
                    <a:pt x="1248648" y="172724"/>
                  </a:cubicBezTo>
                  <a:close/>
                </a:path>
              </a:pathLst>
            </a:custGeom>
            <a:grpFill/>
            <a:ln w="2149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6" name="Picture 5" descr="Chart&#10;&#10;Description automatically generated">
            <a:extLst>
              <a:ext uri="{FF2B5EF4-FFF2-40B4-BE49-F238E27FC236}">
                <a16:creationId xmlns:a16="http://schemas.microsoft.com/office/drawing/2014/main" id="{5BB3344C-BF76-48A0-B986-1552469892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5213" y="722291"/>
            <a:ext cx="2584794" cy="2087220"/>
          </a:xfrm>
          <a:prstGeom prst="rect">
            <a:avLst/>
          </a:prstGeom>
        </p:spPr>
      </p:pic>
      <p:sp>
        <p:nvSpPr>
          <p:cNvPr id="48" name="Oval 47">
            <a:extLst>
              <a:ext uri="{FF2B5EF4-FFF2-40B4-BE49-F238E27FC236}">
                <a16:creationId xmlns:a16="http://schemas.microsoft.com/office/drawing/2014/main" id="{FFFEB18F-F81F-4CED-BE64-EB888A77C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093" y="3195231"/>
            <a:ext cx="3281677" cy="3281677"/>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A4D6C02F-FED8-443C-A75B-D91E6E53CE05}"/>
              </a:ext>
            </a:extLst>
          </p:cNvPr>
          <p:cNvPicPr>
            <a:picLocks noChangeAspect="1"/>
          </p:cNvPicPr>
          <p:nvPr/>
        </p:nvPicPr>
        <p:blipFill>
          <a:blip r:embed="rId3"/>
          <a:stretch>
            <a:fillRect/>
          </a:stretch>
        </p:blipFill>
        <p:spPr>
          <a:xfrm>
            <a:off x="808128" y="3280410"/>
            <a:ext cx="2566366" cy="3039672"/>
          </a:xfrm>
          <a:prstGeom prst="rect">
            <a:avLst/>
          </a:prstGeom>
        </p:spPr>
      </p:pic>
      <p:grpSp>
        <p:nvGrpSpPr>
          <p:cNvPr id="50" name="Graphic 4">
            <a:extLst>
              <a:ext uri="{FF2B5EF4-FFF2-40B4-BE49-F238E27FC236}">
                <a16:creationId xmlns:a16="http://schemas.microsoft.com/office/drawing/2014/main" id="{A04977CB-3825-471A-A590-C57F8C3503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97585" y="3139252"/>
            <a:ext cx="1330536" cy="1330521"/>
            <a:chOff x="5734037" y="3067039"/>
            <a:chExt cx="724483" cy="724489"/>
          </a:xfrm>
          <a:solidFill>
            <a:schemeClr val="bg1"/>
          </a:solidFill>
        </p:grpSpPr>
        <p:sp>
          <p:nvSpPr>
            <p:cNvPr id="51" name="Freeform: Shape 50">
              <a:extLst>
                <a:ext uri="{FF2B5EF4-FFF2-40B4-BE49-F238E27FC236}">
                  <a16:creationId xmlns:a16="http://schemas.microsoft.com/office/drawing/2014/main" id="{2B4B4814-3BFD-418E-B5B6-9DC3E00236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067039"/>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2" name="Freeform: Shape 51">
              <a:extLst>
                <a:ext uri="{FF2B5EF4-FFF2-40B4-BE49-F238E27FC236}">
                  <a16:creationId xmlns:a16="http://schemas.microsoft.com/office/drawing/2014/main" id="{6B775DC1-0C03-424C-81DD-0B63736424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Freeform: Shape 52">
              <a:extLst>
                <a:ext uri="{FF2B5EF4-FFF2-40B4-BE49-F238E27FC236}">
                  <a16:creationId xmlns:a16="http://schemas.microsoft.com/office/drawing/2014/main" id="{9DA07F5D-1F32-483C-8A98-9849D780DE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4" name="Freeform: Shape 53">
              <a:extLst>
                <a:ext uri="{FF2B5EF4-FFF2-40B4-BE49-F238E27FC236}">
                  <a16:creationId xmlns:a16="http://schemas.microsoft.com/office/drawing/2014/main" id="{37A913DD-4597-42B1-9728-4127E83A8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5" name="Freeform: Shape 54">
              <a:extLst>
                <a:ext uri="{FF2B5EF4-FFF2-40B4-BE49-F238E27FC236}">
                  <a16:creationId xmlns:a16="http://schemas.microsoft.com/office/drawing/2014/main" id="{009FBB02-BC59-4864-8DBC-B2B2BD52B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6" name="Freeform: Shape 55">
              <a:extLst>
                <a:ext uri="{FF2B5EF4-FFF2-40B4-BE49-F238E27FC236}">
                  <a16:creationId xmlns:a16="http://schemas.microsoft.com/office/drawing/2014/main" id="{6BD87CAE-98EF-4EA4-B739-3304AB75B5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7" name="Freeform: Shape 56">
              <a:extLst>
                <a:ext uri="{FF2B5EF4-FFF2-40B4-BE49-F238E27FC236}">
                  <a16:creationId xmlns:a16="http://schemas.microsoft.com/office/drawing/2014/main" id="{1A313AD8-2CA9-4181-84FF-A4EA106FB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 name="Freeform: Shape 57">
              <a:extLst>
                <a:ext uri="{FF2B5EF4-FFF2-40B4-BE49-F238E27FC236}">
                  <a16:creationId xmlns:a16="http://schemas.microsoft.com/office/drawing/2014/main" id="{90E1FD27-6078-4DDB-85A5-EF32823635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26284"/>
              <a:ext cx="14192" cy="14097"/>
            </a:xfrm>
            <a:custGeom>
              <a:avLst/>
              <a:gdLst>
                <a:gd name="connsiteX0" fmla="*/ 14192 w 14192"/>
                <a:gd name="connsiteY0" fmla="*/ 7049 h 14097"/>
                <a:gd name="connsiteX1" fmla="*/ 7144 w 14192"/>
                <a:gd name="connsiteY1" fmla="*/ 14097 h 14097"/>
                <a:gd name="connsiteX2" fmla="*/ 0 w 14192"/>
                <a:gd name="connsiteY2" fmla="*/ 7049 h 14097"/>
                <a:gd name="connsiteX3" fmla="*/ 7049 w 14192"/>
                <a:gd name="connsiteY3" fmla="*/ 0 h 14097"/>
                <a:gd name="connsiteX4" fmla="*/ 14192 w 14192"/>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9"/>
                  </a:moveTo>
                  <a:cubicBezTo>
                    <a:pt x="14192" y="10954"/>
                    <a:pt x="11049" y="14097"/>
                    <a:pt x="7144" y="14097"/>
                  </a:cubicBezTo>
                  <a:cubicBezTo>
                    <a:pt x="3239" y="14097"/>
                    <a:pt x="0" y="10954"/>
                    <a:pt x="0" y="7049"/>
                  </a:cubicBezTo>
                  <a:cubicBezTo>
                    <a:pt x="0" y="3143"/>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 name="Freeform: Shape 58">
              <a:extLst>
                <a:ext uri="{FF2B5EF4-FFF2-40B4-BE49-F238E27FC236}">
                  <a16:creationId xmlns:a16="http://schemas.microsoft.com/office/drawing/2014/main" id="{8B87154F-1C33-4D96-AD0F-41A911079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2628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 name="Freeform: Shape 59">
              <a:extLst>
                <a:ext uri="{FF2B5EF4-FFF2-40B4-BE49-F238E27FC236}">
                  <a16:creationId xmlns:a16="http://schemas.microsoft.com/office/drawing/2014/main" id="{59F7C24D-DA96-4B69-9D48-11ED659814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 name="Freeform: Shape 60">
              <a:extLst>
                <a:ext uri="{FF2B5EF4-FFF2-40B4-BE49-F238E27FC236}">
                  <a16:creationId xmlns:a16="http://schemas.microsoft.com/office/drawing/2014/main" id="{A1CC3BFF-8D2C-4191-AA89-4B5F07B595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030851AC-DB18-4C88-A8A2-449F772E50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 name="Freeform: Shape 62">
              <a:extLst>
                <a:ext uri="{FF2B5EF4-FFF2-40B4-BE49-F238E27FC236}">
                  <a16:creationId xmlns:a16="http://schemas.microsoft.com/office/drawing/2014/main" id="{DA0FBDE6-61C6-4EAD-BEF2-895D802FB9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126284"/>
              <a:ext cx="14097" cy="14097"/>
            </a:xfrm>
            <a:custGeom>
              <a:avLst/>
              <a:gdLst>
                <a:gd name="connsiteX0" fmla="*/ 14097 w 14097"/>
                <a:gd name="connsiteY0" fmla="*/ 7049 h 14097"/>
                <a:gd name="connsiteX1" fmla="*/ 7048 w 14097"/>
                <a:gd name="connsiteY1" fmla="*/ 14097 h 14097"/>
                <a:gd name="connsiteX2" fmla="*/ 0 w 14097"/>
                <a:gd name="connsiteY2" fmla="*/ 7049 h 14097"/>
                <a:gd name="connsiteX3" fmla="*/ 7048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 name="Freeform: Shape 63">
              <a:extLst>
                <a:ext uri="{FF2B5EF4-FFF2-40B4-BE49-F238E27FC236}">
                  <a16:creationId xmlns:a16="http://schemas.microsoft.com/office/drawing/2014/main" id="{AA861D3C-5355-4A4A-A875-EC40751A7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2628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 name="Freeform: Shape 64">
              <a:extLst>
                <a:ext uri="{FF2B5EF4-FFF2-40B4-BE49-F238E27FC236}">
                  <a16:creationId xmlns:a16="http://schemas.microsoft.com/office/drawing/2014/main" id="{998E573C-00D7-4371-9CE5-C72044BCA0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18543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 name="Freeform: Shape 65">
              <a:extLst>
                <a:ext uri="{FF2B5EF4-FFF2-40B4-BE49-F238E27FC236}">
                  <a16:creationId xmlns:a16="http://schemas.microsoft.com/office/drawing/2014/main" id="{4B74B55B-C24A-4F7B-80B0-59E86E989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 name="Freeform: Shape 66">
              <a:extLst>
                <a:ext uri="{FF2B5EF4-FFF2-40B4-BE49-F238E27FC236}">
                  <a16:creationId xmlns:a16="http://schemas.microsoft.com/office/drawing/2014/main" id="{361FF18D-542A-4DA3-B579-046996571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 name="Freeform: Shape 67">
              <a:extLst>
                <a:ext uri="{FF2B5EF4-FFF2-40B4-BE49-F238E27FC236}">
                  <a16:creationId xmlns:a16="http://schemas.microsoft.com/office/drawing/2014/main" id="{B5CD3040-DA11-4096-9ECA-0547EB296B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 name="Freeform: Shape 68">
              <a:extLst>
                <a:ext uri="{FF2B5EF4-FFF2-40B4-BE49-F238E27FC236}">
                  <a16:creationId xmlns:a16="http://schemas.microsoft.com/office/drawing/2014/main" id="{8DBF68E6-70DC-4C9B-9E36-54DADF5D8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 name="Freeform: Shape 69">
              <a:extLst>
                <a:ext uri="{FF2B5EF4-FFF2-40B4-BE49-F238E27FC236}">
                  <a16:creationId xmlns:a16="http://schemas.microsoft.com/office/drawing/2014/main" id="{11A82FA5-7042-42C0-82C9-8068C36A6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18543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 name="Freeform: Shape 70">
              <a:extLst>
                <a:ext uri="{FF2B5EF4-FFF2-40B4-BE49-F238E27FC236}">
                  <a16:creationId xmlns:a16="http://schemas.microsoft.com/office/drawing/2014/main" id="{2F1F1E10-43A7-49C1-9611-E52FB1BF5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18543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 name="Freeform: Shape 71">
              <a:extLst>
                <a:ext uri="{FF2B5EF4-FFF2-40B4-BE49-F238E27FC236}">
                  <a16:creationId xmlns:a16="http://schemas.microsoft.com/office/drawing/2014/main" id="{E350A35C-3618-4456-8580-7687EDA435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24467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Freeform: Shape 72">
              <a:extLst>
                <a:ext uri="{FF2B5EF4-FFF2-40B4-BE49-F238E27FC236}">
                  <a16:creationId xmlns:a16="http://schemas.microsoft.com/office/drawing/2014/main" id="{F4013BD1-ADEE-4116-8B16-8C5FB3B015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244677"/>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D41350A0-245D-42A9-911D-82D77BC3DC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Shape 74">
              <a:extLst>
                <a:ext uri="{FF2B5EF4-FFF2-40B4-BE49-F238E27FC236}">
                  <a16:creationId xmlns:a16="http://schemas.microsoft.com/office/drawing/2014/main" id="{18734813-52CA-4809-A0E0-348308DC47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Shape 75">
              <a:extLst>
                <a:ext uri="{FF2B5EF4-FFF2-40B4-BE49-F238E27FC236}">
                  <a16:creationId xmlns:a16="http://schemas.microsoft.com/office/drawing/2014/main" id="{E626E127-926A-4623-B87E-6944AA8F44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Shape 76">
              <a:extLst>
                <a:ext uri="{FF2B5EF4-FFF2-40B4-BE49-F238E27FC236}">
                  <a16:creationId xmlns:a16="http://schemas.microsoft.com/office/drawing/2014/main" id="{DADDE53E-0E40-4853-BCF0-9B152D6A4C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24467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Shape 77">
              <a:extLst>
                <a:ext uri="{FF2B5EF4-FFF2-40B4-BE49-F238E27FC236}">
                  <a16:creationId xmlns:a16="http://schemas.microsoft.com/office/drawing/2014/main" id="{C13F1249-54EA-428F-AE2E-A0579B409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244677"/>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Shape 78">
              <a:extLst>
                <a:ext uri="{FF2B5EF4-FFF2-40B4-BE49-F238E27FC236}">
                  <a16:creationId xmlns:a16="http://schemas.microsoft.com/office/drawing/2014/main" id="{952C80D7-048D-4658-A5FE-B698CC4E42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03829"/>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4A82C20A-8FDC-4735-9608-AD288081F1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EFB7CA94-32F3-403F-9F2B-1E2F701EE5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Shape 81">
              <a:extLst>
                <a:ext uri="{FF2B5EF4-FFF2-40B4-BE49-F238E27FC236}">
                  <a16:creationId xmlns:a16="http://schemas.microsoft.com/office/drawing/2014/main" id="{1066606C-4588-4163-AD08-3AC140409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Shape 82">
              <a:extLst>
                <a:ext uri="{FF2B5EF4-FFF2-40B4-BE49-F238E27FC236}">
                  <a16:creationId xmlns:a16="http://schemas.microsoft.com/office/drawing/2014/main" id="{B8565D18-023F-46E0-B825-199BFEAD6B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Shape 83">
              <a:extLst>
                <a:ext uri="{FF2B5EF4-FFF2-40B4-BE49-F238E27FC236}">
                  <a16:creationId xmlns:a16="http://schemas.microsoft.com/office/drawing/2014/main" id="{6F96FBB7-2ED0-47E0-9016-421EC9D3D8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03829"/>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Freeform: Shape 84">
              <a:extLst>
                <a:ext uri="{FF2B5EF4-FFF2-40B4-BE49-F238E27FC236}">
                  <a16:creationId xmlns:a16="http://schemas.microsoft.com/office/drawing/2014/main" id="{7CFFB9F2-9F7C-43A4-A9E6-1EE70C00B7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Freeform: Shape 85">
              <a:extLst>
                <a:ext uri="{FF2B5EF4-FFF2-40B4-BE49-F238E27FC236}">
                  <a16:creationId xmlns:a16="http://schemas.microsoft.com/office/drawing/2014/main" id="{0421F39C-6A35-4CF1-8E72-2A897C1F8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363074"/>
              <a:ext cx="14192" cy="14097"/>
            </a:xfrm>
            <a:custGeom>
              <a:avLst/>
              <a:gdLst>
                <a:gd name="connsiteX0" fmla="*/ 14192 w 14192"/>
                <a:gd name="connsiteY0" fmla="*/ 7048 h 14097"/>
                <a:gd name="connsiteX1" fmla="*/ 7144 w 14192"/>
                <a:gd name="connsiteY1" fmla="*/ 14097 h 14097"/>
                <a:gd name="connsiteX2" fmla="*/ 0 w 14192"/>
                <a:gd name="connsiteY2" fmla="*/ 7048 h 14097"/>
                <a:gd name="connsiteX3" fmla="*/ 7049 w 14192"/>
                <a:gd name="connsiteY3" fmla="*/ 0 h 14097"/>
                <a:gd name="connsiteX4" fmla="*/ 14192 w 14192"/>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7">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7" name="Freeform: Shape 86">
              <a:extLst>
                <a:ext uri="{FF2B5EF4-FFF2-40B4-BE49-F238E27FC236}">
                  <a16:creationId xmlns:a16="http://schemas.microsoft.com/office/drawing/2014/main" id="{ADA5561C-BFBA-4EA2-8A59-2910A2CDF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8" name="Freeform: Shape 87">
              <a:extLst>
                <a:ext uri="{FF2B5EF4-FFF2-40B4-BE49-F238E27FC236}">
                  <a16:creationId xmlns:a16="http://schemas.microsoft.com/office/drawing/2014/main" id="{B9F79817-A1A8-459C-A1DA-1639CC4EF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9" name="Freeform: Shape 88">
              <a:extLst>
                <a:ext uri="{FF2B5EF4-FFF2-40B4-BE49-F238E27FC236}">
                  <a16:creationId xmlns:a16="http://schemas.microsoft.com/office/drawing/2014/main" id="{730C5931-2980-4D21-A6AF-33BBB2B4A5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0" name="Freeform: Shape 89">
              <a:extLst>
                <a:ext uri="{FF2B5EF4-FFF2-40B4-BE49-F238E27FC236}">
                  <a16:creationId xmlns:a16="http://schemas.microsoft.com/office/drawing/2014/main" id="{6130F5F5-6F7C-41EE-8CBB-1D0839C6FC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1" name="Freeform: Shape 90">
              <a:extLst>
                <a:ext uri="{FF2B5EF4-FFF2-40B4-BE49-F238E27FC236}">
                  <a16:creationId xmlns:a16="http://schemas.microsoft.com/office/drawing/2014/main" id="{6671993A-EC69-4341-90B1-F23F6EA5A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363074"/>
              <a:ext cx="14097" cy="14097"/>
            </a:xfrm>
            <a:custGeom>
              <a:avLst/>
              <a:gdLst>
                <a:gd name="connsiteX0" fmla="*/ 14097 w 14097"/>
                <a:gd name="connsiteY0" fmla="*/ 7048 h 14097"/>
                <a:gd name="connsiteX1" fmla="*/ 7048 w 14097"/>
                <a:gd name="connsiteY1" fmla="*/ 14097 h 14097"/>
                <a:gd name="connsiteX2" fmla="*/ 0 w 14097"/>
                <a:gd name="connsiteY2" fmla="*/ 7048 h 14097"/>
                <a:gd name="connsiteX3" fmla="*/ 7048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Freeform: Shape 91">
              <a:extLst>
                <a:ext uri="{FF2B5EF4-FFF2-40B4-BE49-F238E27FC236}">
                  <a16:creationId xmlns:a16="http://schemas.microsoft.com/office/drawing/2014/main" id="{D56C4EAD-EE30-43C6-99BC-D4CB4EE9E4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3" name="Freeform: Shape 92">
              <a:extLst>
                <a:ext uri="{FF2B5EF4-FFF2-40B4-BE49-F238E27FC236}">
                  <a16:creationId xmlns:a16="http://schemas.microsoft.com/office/drawing/2014/main" id="{00981292-8C2D-477F-BFC1-A0C971DE42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2222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4" name="Freeform: Shape 93">
              <a:extLst>
                <a:ext uri="{FF2B5EF4-FFF2-40B4-BE49-F238E27FC236}">
                  <a16:creationId xmlns:a16="http://schemas.microsoft.com/office/drawing/2014/main" id="{5EB673EB-AAA5-41CD-BD9E-19C05381C9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5" name="Freeform: Shape 94">
              <a:extLst>
                <a:ext uri="{FF2B5EF4-FFF2-40B4-BE49-F238E27FC236}">
                  <a16:creationId xmlns:a16="http://schemas.microsoft.com/office/drawing/2014/main" id="{BF0F0673-73C3-44AE-9E98-EE65ADB27C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6" name="Freeform: Shape 95">
              <a:extLst>
                <a:ext uri="{FF2B5EF4-FFF2-40B4-BE49-F238E27FC236}">
                  <a16:creationId xmlns:a16="http://schemas.microsoft.com/office/drawing/2014/main" id="{0908B8D8-11C7-4C6B-9642-2AAD37E24A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Freeform: Shape 96">
              <a:extLst>
                <a:ext uri="{FF2B5EF4-FFF2-40B4-BE49-F238E27FC236}">
                  <a16:creationId xmlns:a16="http://schemas.microsoft.com/office/drawing/2014/main" id="{FF2F92D7-98B0-4E76-B8C6-AADDDBFCC6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Shape 97">
              <a:extLst>
                <a:ext uri="{FF2B5EF4-FFF2-40B4-BE49-F238E27FC236}">
                  <a16:creationId xmlns:a16="http://schemas.microsoft.com/office/drawing/2014/main" id="{5EC8DDD7-9501-4B67-9C31-6D5930A2B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42222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Shape 98">
              <a:extLst>
                <a:ext uri="{FF2B5EF4-FFF2-40B4-BE49-F238E27FC236}">
                  <a16:creationId xmlns:a16="http://schemas.microsoft.com/office/drawing/2014/main" id="{57BD5C40-C542-47FD-9C2B-EE136CB979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Shape 99">
              <a:extLst>
                <a:ext uri="{FF2B5EF4-FFF2-40B4-BE49-F238E27FC236}">
                  <a16:creationId xmlns:a16="http://schemas.microsoft.com/office/drawing/2014/main" id="{D4CE941A-9B71-4C39-B230-20A18D89B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067039"/>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6953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54"/>
                    <a:pt x="10954" y="14097"/>
                    <a:pt x="7049" y="14097"/>
                  </a:cubicBezTo>
                  <a:cubicBezTo>
                    <a:pt x="3143" y="14097"/>
                    <a:pt x="0" y="10954"/>
                    <a:pt x="0" y="7049"/>
                  </a:cubicBezTo>
                  <a:cubicBezTo>
                    <a:pt x="0" y="3143"/>
                    <a:pt x="3048" y="0"/>
                    <a:pt x="6953"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Shape 100">
              <a:extLst>
                <a:ext uri="{FF2B5EF4-FFF2-40B4-BE49-F238E27FC236}">
                  <a16:creationId xmlns:a16="http://schemas.microsoft.com/office/drawing/2014/main" id="{3718F172-45D8-46D9-A359-D8A51BE649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Shape 101">
              <a:extLst>
                <a:ext uri="{FF2B5EF4-FFF2-40B4-BE49-F238E27FC236}">
                  <a16:creationId xmlns:a16="http://schemas.microsoft.com/office/drawing/2014/main" id="{151EDA59-37F4-47C4-9579-A4EE161561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067039"/>
              <a:ext cx="14096" cy="14097"/>
            </a:xfrm>
            <a:custGeom>
              <a:avLst/>
              <a:gdLst>
                <a:gd name="connsiteX0" fmla="*/ 14097 w 14096"/>
                <a:gd name="connsiteY0" fmla="*/ 7049 h 14097"/>
                <a:gd name="connsiteX1" fmla="*/ 7049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9" y="14097"/>
                  </a:cubicBezTo>
                  <a:cubicBezTo>
                    <a:pt x="3143" y="14097"/>
                    <a:pt x="0" y="10954"/>
                    <a:pt x="0" y="7049"/>
                  </a:cubicBezTo>
                  <a:cubicBezTo>
                    <a:pt x="0" y="3143"/>
                    <a:pt x="3048" y="0"/>
                    <a:pt x="6953"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 name="Freeform: Shape 102">
              <a:extLst>
                <a:ext uri="{FF2B5EF4-FFF2-40B4-BE49-F238E27FC236}">
                  <a16:creationId xmlns:a16="http://schemas.microsoft.com/office/drawing/2014/main" id="{FCF25555-9B27-45F5-BDE8-EC65FC7B9D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Freeform: Shape 103">
              <a:extLst>
                <a:ext uri="{FF2B5EF4-FFF2-40B4-BE49-F238E27FC236}">
                  <a16:creationId xmlns:a16="http://schemas.microsoft.com/office/drawing/2014/main" id="{E18D4CBF-5079-4BCF-996F-48C5BD1DC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6953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048" y="0"/>
                    <a:pt x="6953"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5" name="Freeform: Shape 104">
              <a:extLst>
                <a:ext uri="{FF2B5EF4-FFF2-40B4-BE49-F238E27FC236}">
                  <a16:creationId xmlns:a16="http://schemas.microsoft.com/office/drawing/2014/main" id="{599F779A-FDDF-4E15-A19E-D734C95A57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067039"/>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6" name="Freeform: Shape 105">
              <a:extLst>
                <a:ext uri="{FF2B5EF4-FFF2-40B4-BE49-F238E27FC236}">
                  <a16:creationId xmlns:a16="http://schemas.microsoft.com/office/drawing/2014/main" id="{98510558-1546-41C7-819E-0C4056E542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26281"/>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7" name="Freeform: Shape 106">
              <a:extLst>
                <a:ext uri="{FF2B5EF4-FFF2-40B4-BE49-F238E27FC236}">
                  <a16:creationId xmlns:a16="http://schemas.microsoft.com/office/drawing/2014/main" id="{B371F762-3D9D-459C-AC86-3183843A44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8" name="Freeform: Shape 107">
              <a:extLst>
                <a:ext uri="{FF2B5EF4-FFF2-40B4-BE49-F238E27FC236}">
                  <a16:creationId xmlns:a16="http://schemas.microsoft.com/office/drawing/2014/main" id="{CDECEFE0-53BB-47FB-97D7-AE0B0E3198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26281"/>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9" name="Freeform: Shape 108">
              <a:extLst>
                <a:ext uri="{FF2B5EF4-FFF2-40B4-BE49-F238E27FC236}">
                  <a16:creationId xmlns:a16="http://schemas.microsoft.com/office/drawing/2014/main" id="{3D7521B5-463A-40A3-BE61-B1CAE3307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0" name="Freeform: Shape 109">
              <a:extLst>
                <a:ext uri="{FF2B5EF4-FFF2-40B4-BE49-F238E27FC236}">
                  <a16:creationId xmlns:a16="http://schemas.microsoft.com/office/drawing/2014/main" id="{6A3596C1-0483-4496-8755-DB608479D6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26281"/>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1" name="Freeform: Shape 110">
              <a:extLst>
                <a:ext uri="{FF2B5EF4-FFF2-40B4-BE49-F238E27FC236}">
                  <a16:creationId xmlns:a16="http://schemas.microsoft.com/office/drawing/2014/main" id="{89261538-C799-4246-B1B3-B3F5B09A08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2628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2" name="Freeform: Shape 111">
              <a:extLst>
                <a:ext uri="{FF2B5EF4-FFF2-40B4-BE49-F238E27FC236}">
                  <a16:creationId xmlns:a16="http://schemas.microsoft.com/office/drawing/2014/main" id="{7FDE36D9-78E7-44D9-BC0F-1BAFDE5B33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185433"/>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3" name="Freeform: Shape 112">
              <a:extLst>
                <a:ext uri="{FF2B5EF4-FFF2-40B4-BE49-F238E27FC236}">
                  <a16:creationId xmlns:a16="http://schemas.microsoft.com/office/drawing/2014/main" id="{DB9D93E5-4ECA-4C24-9FF6-AC81334279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4" name="Freeform: Shape 113">
              <a:extLst>
                <a:ext uri="{FF2B5EF4-FFF2-40B4-BE49-F238E27FC236}">
                  <a16:creationId xmlns:a16="http://schemas.microsoft.com/office/drawing/2014/main" id="{A4C35E97-1F66-4BFD-AE92-7EBC84F1DD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185433"/>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5" name="Freeform: Shape 114">
              <a:extLst>
                <a:ext uri="{FF2B5EF4-FFF2-40B4-BE49-F238E27FC236}">
                  <a16:creationId xmlns:a16="http://schemas.microsoft.com/office/drawing/2014/main" id="{C6BF299A-A3D1-430D-80FF-B080C6FC6E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6" name="Freeform: Shape 115">
              <a:extLst>
                <a:ext uri="{FF2B5EF4-FFF2-40B4-BE49-F238E27FC236}">
                  <a16:creationId xmlns:a16="http://schemas.microsoft.com/office/drawing/2014/main" id="{9E7CF736-D3DE-4C5E-AA1F-DC4C8AA3AFB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18543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Shape 116">
              <a:extLst>
                <a:ext uri="{FF2B5EF4-FFF2-40B4-BE49-F238E27FC236}">
                  <a16:creationId xmlns:a16="http://schemas.microsoft.com/office/drawing/2014/main" id="{D396DF6B-432E-4903-B1AA-D3531FF8AB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185432"/>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Freeform: Shape 117">
              <a:extLst>
                <a:ext uri="{FF2B5EF4-FFF2-40B4-BE49-F238E27FC236}">
                  <a16:creationId xmlns:a16="http://schemas.microsoft.com/office/drawing/2014/main" id="{1ECDFD65-3965-4589-A4C2-16510946FF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244676"/>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Shape 118">
              <a:extLst>
                <a:ext uri="{FF2B5EF4-FFF2-40B4-BE49-F238E27FC236}">
                  <a16:creationId xmlns:a16="http://schemas.microsoft.com/office/drawing/2014/main" id="{CA8C54E5-84FF-4F13-AA46-FED8E8DADB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Freeform: Shape 119">
              <a:extLst>
                <a:ext uri="{FF2B5EF4-FFF2-40B4-BE49-F238E27FC236}">
                  <a16:creationId xmlns:a16="http://schemas.microsoft.com/office/drawing/2014/main" id="{BECA2236-A9B4-439E-9BAB-56AE965F68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244676"/>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Freeform: Shape 120">
              <a:extLst>
                <a:ext uri="{FF2B5EF4-FFF2-40B4-BE49-F238E27FC236}">
                  <a16:creationId xmlns:a16="http://schemas.microsoft.com/office/drawing/2014/main" id="{E9441778-3D1A-4F75-A5A1-7214DAFB1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Shape 121">
              <a:extLst>
                <a:ext uri="{FF2B5EF4-FFF2-40B4-BE49-F238E27FC236}">
                  <a16:creationId xmlns:a16="http://schemas.microsoft.com/office/drawing/2014/main" id="{9B9AA094-8F15-4A0C-AA38-346BD5DDC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244676"/>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3" name="Freeform: Shape 122">
              <a:extLst>
                <a:ext uri="{FF2B5EF4-FFF2-40B4-BE49-F238E27FC236}">
                  <a16:creationId xmlns:a16="http://schemas.microsoft.com/office/drawing/2014/main" id="{119958CA-594A-4498-84BE-F61BFC580B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24467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4" name="Freeform: Shape 123">
              <a:extLst>
                <a:ext uri="{FF2B5EF4-FFF2-40B4-BE49-F238E27FC236}">
                  <a16:creationId xmlns:a16="http://schemas.microsoft.com/office/drawing/2014/main" id="{FDFCE354-2B72-4480-97DE-E882906FDF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03829"/>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5" name="Freeform: Shape 124">
              <a:extLst>
                <a:ext uri="{FF2B5EF4-FFF2-40B4-BE49-F238E27FC236}">
                  <a16:creationId xmlns:a16="http://schemas.microsoft.com/office/drawing/2014/main" id="{BC973E6C-6BC5-4FF1-8ECA-8615973121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6" name="Freeform: Shape 125">
              <a:extLst>
                <a:ext uri="{FF2B5EF4-FFF2-40B4-BE49-F238E27FC236}">
                  <a16:creationId xmlns:a16="http://schemas.microsoft.com/office/drawing/2014/main" id="{D64FCB3C-7129-40FC-B584-150E5E62F2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03829"/>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7" name="Freeform: Shape 126">
              <a:extLst>
                <a:ext uri="{FF2B5EF4-FFF2-40B4-BE49-F238E27FC236}">
                  <a16:creationId xmlns:a16="http://schemas.microsoft.com/office/drawing/2014/main" id="{E211C60F-B3FE-47DD-BD11-D331736344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8" name="Freeform: Shape 127">
              <a:extLst>
                <a:ext uri="{FF2B5EF4-FFF2-40B4-BE49-F238E27FC236}">
                  <a16:creationId xmlns:a16="http://schemas.microsoft.com/office/drawing/2014/main" id="{0D3EA065-68A6-4DD0-99BA-645480D4A4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9" name="Freeform: Shape 128">
              <a:extLst>
                <a:ext uri="{FF2B5EF4-FFF2-40B4-BE49-F238E27FC236}">
                  <a16:creationId xmlns:a16="http://schemas.microsoft.com/office/drawing/2014/main" id="{2B6AC294-B9BA-4C59-B08A-53548D610A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03829"/>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0" name="Freeform: Shape 129">
              <a:extLst>
                <a:ext uri="{FF2B5EF4-FFF2-40B4-BE49-F238E27FC236}">
                  <a16:creationId xmlns:a16="http://schemas.microsoft.com/office/drawing/2014/main" id="{95F31034-2EF3-4F10-85B8-454316F2B9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363072"/>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1" name="Freeform: Shape 130">
              <a:extLst>
                <a:ext uri="{FF2B5EF4-FFF2-40B4-BE49-F238E27FC236}">
                  <a16:creationId xmlns:a16="http://schemas.microsoft.com/office/drawing/2014/main" id="{AA87A0E7-AF0B-4A66-AFF6-689E7D3883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2" name="Freeform: Shape 131">
              <a:extLst>
                <a:ext uri="{FF2B5EF4-FFF2-40B4-BE49-F238E27FC236}">
                  <a16:creationId xmlns:a16="http://schemas.microsoft.com/office/drawing/2014/main" id="{0D8E5EAF-B0C7-4E80-92EF-0209B4FE75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363072"/>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3" name="Freeform: Shape 132">
              <a:extLst>
                <a:ext uri="{FF2B5EF4-FFF2-40B4-BE49-F238E27FC236}">
                  <a16:creationId xmlns:a16="http://schemas.microsoft.com/office/drawing/2014/main" id="{FAA01C3F-AD71-4F07-8664-8213099482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4" name="Freeform: Shape 133">
              <a:extLst>
                <a:ext uri="{FF2B5EF4-FFF2-40B4-BE49-F238E27FC236}">
                  <a16:creationId xmlns:a16="http://schemas.microsoft.com/office/drawing/2014/main" id="{A30EC962-F7C8-4F17-A8EB-8EC64ADEFB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363072"/>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5" name="Freeform: Shape 134">
              <a:extLst>
                <a:ext uri="{FF2B5EF4-FFF2-40B4-BE49-F238E27FC236}">
                  <a16:creationId xmlns:a16="http://schemas.microsoft.com/office/drawing/2014/main" id="{FA0DA527-FFEF-4AB6-B38F-FDF228D5B4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363074"/>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6" name="Freeform: Shape 135">
              <a:extLst>
                <a:ext uri="{FF2B5EF4-FFF2-40B4-BE49-F238E27FC236}">
                  <a16:creationId xmlns:a16="http://schemas.microsoft.com/office/drawing/2014/main" id="{FAB5776C-CF29-46E0-9A73-03A318AE69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69" y="342222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7" name="Freeform: Shape 136">
              <a:extLst>
                <a:ext uri="{FF2B5EF4-FFF2-40B4-BE49-F238E27FC236}">
                  <a16:creationId xmlns:a16="http://schemas.microsoft.com/office/drawing/2014/main" id="{45572D84-640D-47CC-A862-6DCF1A73E6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8" name="Freeform: Shape 137">
              <a:extLst>
                <a:ext uri="{FF2B5EF4-FFF2-40B4-BE49-F238E27FC236}">
                  <a16:creationId xmlns:a16="http://schemas.microsoft.com/office/drawing/2014/main" id="{0F9CD199-6195-4F64-9E22-94AD9D7600D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5" y="3422225"/>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39" name="Freeform: Shape 138">
              <a:extLst>
                <a:ext uri="{FF2B5EF4-FFF2-40B4-BE49-F238E27FC236}">
                  <a16:creationId xmlns:a16="http://schemas.microsoft.com/office/drawing/2014/main" id="{35BC72FF-17EE-425A-B62A-2E024A6D7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14"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Freeform: Shape 139">
              <a:extLst>
                <a:ext uri="{FF2B5EF4-FFF2-40B4-BE49-F238E27FC236}">
                  <a16:creationId xmlns:a16="http://schemas.microsoft.com/office/drawing/2014/main" id="{26F3AB89-E7FF-4C05-9243-32DF9B4DF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0" y="342222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DABD659D-3754-4F63-9C8D-54AB1549E8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0" y="34222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2" name="Freeform: Shape 141">
              <a:extLst>
                <a:ext uri="{FF2B5EF4-FFF2-40B4-BE49-F238E27FC236}">
                  <a16:creationId xmlns:a16="http://schemas.microsoft.com/office/drawing/2014/main" id="{C9DF2EF3-55C8-4745-9F55-24B60215DD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481374"/>
              <a:ext cx="14192" cy="14096"/>
            </a:xfrm>
            <a:custGeom>
              <a:avLst/>
              <a:gdLst>
                <a:gd name="connsiteX0" fmla="*/ 14192 w 14192"/>
                <a:gd name="connsiteY0" fmla="*/ 7049 h 14096"/>
                <a:gd name="connsiteX1" fmla="*/ 7144 w 14192"/>
                <a:gd name="connsiteY1" fmla="*/ 14097 h 14096"/>
                <a:gd name="connsiteX2" fmla="*/ 0 w 14192"/>
                <a:gd name="connsiteY2" fmla="*/ 7049 h 14096"/>
                <a:gd name="connsiteX3" fmla="*/ 7049 w 14192"/>
                <a:gd name="connsiteY3" fmla="*/ 0 h 14096"/>
                <a:gd name="connsiteX4" fmla="*/ 14192 w 14192"/>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9"/>
                  </a:moveTo>
                  <a:cubicBezTo>
                    <a:pt x="14192" y="10954"/>
                    <a:pt x="11049" y="14097"/>
                    <a:pt x="7144" y="14097"/>
                  </a:cubicBezTo>
                  <a:cubicBezTo>
                    <a:pt x="3239" y="14097"/>
                    <a:pt x="0" y="11049"/>
                    <a:pt x="0" y="7049"/>
                  </a:cubicBezTo>
                  <a:cubicBezTo>
                    <a:pt x="0" y="3048"/>
                    <a:pt x="3143" y="0"/>
                    <a:pt x="7049" y="0"/>
                  </a:cubicBezTo>
                  <a:cubicBezTo>
                    <a:pt x="10954" y="0"/>
                    <a:pt x="14192" y="3143"/>
                    <a:pt x="14192"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Freeform: Shape 142">
              <a:extLst>
                <a:ext uri="{FF2B5EF4-FFF2-40B4-BE49-F238E27FC236}">
                  <a16:creationId xmlns:a16="http://schemas.microsoft.com/office/drawing/2014/main" id="{13C67022-CC78-4114-891A-C34637A613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4" name="Freeform: Shape 143">
              <a:extLst>
                <a:ext uri="{FF2B5EF4-FFF2-40B4-BE49-F238E27FC236}">
                  <a16:creationId xmlns:a16="http://schemas.microsoft.com/office/drawing/2014/main" id="{A0F93252-C331-4CBB-B4F8-6B12B3903D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5" name="Freeform: Shape 144">
              <a:extLst>
                <a:ext uri="{FF2B5EF4-FFF2-40B4-BE49-F238E27FC236}">
                  <a16:creationId xmlns:a16="http://schemas.microsoft.com/office/drawing/2014/main" id="{7F4537F3-EDF5-4626-AFBE-4488E0140C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6" name="Freeform: Shape 145">
              <a:extLst>
                <a:ext uri="{FF2B5EF4-FFF2-40B4-BE49-F238E27FC236}">
                  <a16:creationId xmlns:a16="http://schemas.microsoft.com/office/drawing/2014/main" id="{3848604B-6F7A-4A76-96F8-6B7BE1FE81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7" name="Freeform: Shape 146">
              <a:extLst>
                <a:ext uri="{FF2B5EF4-FFF2-40B4-BE49-F238E27FC236}">
                  <a16:creationId xmlns:a16="http://schemas.microsoft.com/office/drawing/2014/main" id="{73D47B0C-A018-4B2C-898B-2391FC845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481374"/>
              <a:ext cx="14097" cy="14097"/>
            </a:xfrm>
            <a:custGeom>
              <a:avLst/>
              <a:gdLst>
                <a:gd name="connsiteX0" fmla="*/ 14097 w 14097"/>
                <a:gd name="connsiteY0" fmla="*/ 7049 h 14097"/>
                <a:gd name="connsiteX1" fmla="*/ 7049 w 14097"/>
                <a:gd name="connsiteY1" fmla="*/ 14097 h 14097"/>
                <a:gd name="connsiteX2" fmla="*/ 0 w 14097"/>
                <a:gd name="connsiteY2" fmla="*/ 7049 h 14097"/>
                <a:gd name="connsiteX3" fmla="*/ 7049 w 14097"/>
                <a:gd name="connsiteY3" fmla="*/ 0 h 14097"/>
                <a:gd name="connsiteX4" fmla="*/ 14097 w 14097"/>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9"/>
                  </a:moveTo>
                  <a:cubicBezTo>
                    <a:pt x="14097" y="10941"/>
                    <a:pt x="10941" y="14097"/>
                    <a:pt x="7049" y="14097"/>
                  </a:cubicBezTo>
                  <a:cubicBezTo>
                    <a:pt x="3156" y="14097"/>
                    <a:pt x="0" y="10941"/>
                    <a:pt x="0" y="7049"/>
                  </a:cubicBezTo>
                  <a:cubicBezTo>
                    <a:pt x="0" y="3156"/>
                    <a:pt x="3156" y="0"/>
                    <a:pt x="7049"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8" name="Freeform: Shape 147">
              <a:extLst>
                <a:ext uri="{FF2B5EF4-FFF2-40B4-BE49-F238E27FC236}">
                  <a16:creationId xmlns:a16="http://schemas.microsoft.com/office/drawing/2014/main" id="{03DD4A89-CBC7-4BEE-AF16-D76807C08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9" name="Freeform: Shape 148">
              <a:extLst>
                <a:ext uri="{FF2B5EF4-FFF2-40B4-BE49-F238E27FC236}">
                  <a16:creationId xmlns:a16="http://schemas.microsoft.com/office/drawing/2014/main" id="{E63C3831-F632-40D9-84E9-FEDA73C6B5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4062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0" name="Freeform: Shape 149">
              <a:extLst>
                <a:ext uri="{FF2B5EF4-FFF2-40B4-BE49-F238E27FC236}">
                  <a16:creationId xmlns:a16="http://schemas.microsoft.com/office/drawing/2014/main" id="{5D39FEFA-CF2D-47D2-A180-417199AE87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1" name="Freeform: Shape 150">
              <a:extLst>
                <a:ext uri="{FF2B5EF4-FFF2-40B4-BE49-F238E27FC236}">
                  <a16:creationId xmlns:a16="http://schemas.microsoft.com/office/drawing/2014/main" id="{987F2FB4-CAFE-4018-A06E-5BAB572FF7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2" name="Freeform: Shape 151">
              <a:extLst>
                <a:ext uri="{FF2B5EF4-FFF2-40B4-BE49-F238E27FC236}">
                  <a16:creationId xmlns:a16="http://schemas.microsoft.com/office/drawing/2014/main" id="{9C990CED-1FA9-4850-8469-1460027704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3" name="Freeform: Shape 152">
              <a:extLst>
                <a:ext uri="{FF2B5EF4-FFF2-40B4-BE49-F238E27FC236}">
                  <a16:creationId xmlns:a16="http://schemas.microsoft.com/office/drawing/2014/main" id="{95BF6636-258D-497B-ABBF-1813F114B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4" name="Freeform: Shape 153">
              <a:extLst>
                <a:ext uri="{FF2B5EF4-FFF2-40B4-BE49-F238E27FC236}">
                  <a16:creationId xmlns:a16="http://schemas.microsoft.com/office/drawing/2014/main" id="{27D9B40C-72EA-4EFC-B711-9F7828061E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540620"/>
              <a:ext cx="14097" cy="14097"/>
            </a:xfrm>
            <a:custGeom>
              <a:avLst/>
              <a:gdLst>
                <a:gd name="connsiteX0" fmla="*/ 14097 w 14097"/>
                <a:gd name="connsiteY0" fmla="*/ 7048 h 14097"/>
                <a:gd name="connsiteX1" fmla="*/ 7049 w 14097"/>
                <a:gd name="connsiteY1" fmla="*/ 14097 h 14097"/>
                <a:gd name="connsiteX2" fmla="*/ 0 w 14097"/>
                <a:gd name="connsiteY2" fmla="*/ 7048 h 14097"/>
                <a:gd name="connsiteX3" fmla="*/ 7049 w 14097"/>
                <a:gd name="connsiteY3" fmla="*/ 0 h 14097"/>
                <a:gd name="connsiteX4" fmla="*/ 14097 w 14097"/>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7">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5" name="Freeform: Shape 154">
              <a:extLst>
                <a:ext uri="{FF2B5EF4-FFF2-40B4-BE49-F238E27FC236}">
                  <a16:creationId xmlns:a16="http://schemas.microsoft.com/office/drawing/2014/main" id="{454702A9-BABD-4005-8B4D-991D3CFBE3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4062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6" name="Freeform: Shape 155">
              <a:extLst>
                <a:ext uri="{FF2B5EF4-FFF2-40B4-BE49-F238E27FC236}">
                  <a16:creationId xmlns:a16="http://schemas.microsoft.com/office/drawing/2014/main" id="{1E860B77-3AB6-46A1-9CE3-37D976AF4C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8" y="359977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7" name="Freeform: Shape 156">
              <a:extLst>
                <a:ext uri="{FF2B5EF4-FFF2-40B4-BE49-F238E27FC236}">
                  <a16:creationId xmlns:a16="http://schemas.microsoft.com/office/drawing/2014/main" id="{292ABAA7-B221-4C32-8F87-ABBAE21ADA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3" y="359977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8" name="Freeform: Shape 157">
              <a:extLst>
                <a:ext uri="{FF2B5EF4-FFF2-40B4-BE49-F238E27FC236}">
                  <a16:creationId xmlns:a16="http://schemas.microsoft.com/office/drawing/2014/main" id="{81D416EA-36C9-4DC6-A012-0C0F3FDF73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3"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9" name="Freeform: Shape 158">
              <a:extLst>
                <a:ext uri="{FF2B5EF4-FFF2-40B4-BE49-F238E27FC236}">
                  <a16:creationId xmlns:a16="http://schemas.microsoft.com/office/drawing/2014/main" id="{A7F4DF81-59CD-4438-AA36-8F1BCCF97A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0" name="Freeform: Shape 159">
              <a:extLst>
                <a:ext uri="{FF2B5EF4-FFF2-40B4-BE49-F238E27FC236}">
                  <a16:creationId xmlns:a16="http://schemas.microsoft.com/office/drawing/2014/main" id="{77C64A27-32D1-40C4-B94F-1093B6DE6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1" name="Freeform: Shape 160">
              <a:extLst>
                <a:ext uri="{FF2B5EF4-FFF2-40B4-BE49-F238E27FC236}">
                  <a16:creationId xmlns:a16="http://schemas.microsoft.com/office/drawing/2014/main" id="{4797AB82-41AF-4856-AFC1-222C6DBC7B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599770"/>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2" name="Freeform: Shape 161">
              <a:extLst>
                <a:ext uri="{FF2B5EF4-FFF2-40B4-BE49-F238E27FC236}">
                  <a16:creationId xmlns:a16="http://schemas.microsoft.com/office/drawing/2014/main" id="{80C1D340-365C-4212-A0FE-D7D06095B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59977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3" name="Freeform: Shape 162">
              <a:extLst>
                <a:ext uri="{FF2B5EF4-FFF2-40B4-BE49-F238E27FC236}">
                  <a16:creationId xmlns:a16="http://schemas.microsoft.com/office/drawing/2014/main" id="{3493915A-115F-4720-86A4-853B732307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7" y="3659014"/>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4" name="Freeform: Shape 163">
              <a:extLst>
                <a:ext uri="{FF2B5EF4-FFF2-40B4-BE49-F238E27FC236}">
                  <a16:creationId xmlns:a16="http://schemas.microsoft.com/office/drawing/2014/main" id="{2B7C4C77-1BED-4D31-8452-96E6F6B2A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2" y="3659014"/>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98B04703-29C2-4A3B-AF19-7434D788E0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2"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6557C845-906D-43D8-92DE-72EF460687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55858061-043C-4334-BFCE-D9F77366A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8"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5B825429-701A-43D0-83FA-2AF61D8426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3" y="3659014"/>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A633109C-AACA-40CF-B41E-488FD48841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4" y="365901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F7558F3F-5D90-45F4-AA12-07ED3A5192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39" y="3718165"/>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451DD258-CE67-424A-BF5B-AFFA82B56B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4" y="3718165"/>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4400BE62-7130-4D75-B3AB-AA78B0224C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4"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22DE0A40-C470-4BF2-86BE-950D01B0CE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7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FD0A8776-E748-4D71-999B-FF5213CB4F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29"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9868C751-1379-453B-AC78-C61BCDFD7C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74" y="3718165"/>
              <a:ext cx="14097" cy="14096"/>
            </a:xfrm>
            <a:custGeom>
              <a:avLst/>
              <a:gdLst>
                <a:gd name="connsiteX0" fmla="*/ 14097 w 14097"/>
                <a:gd name="connsiteY0" fmla="*/ 7048 h 14096"/>
                <a:gd name="connsiteX1" fmla="*/ 7048 w 14097"/>
                <a:gd name="connsiteY1" fmla="*/ 14097 h 14096"/>
                <a:gd name="connsiteX2" fmla="*/ 0 w 14097"/>
                <a:gd name="connsiteY2" fmla="*/ 7048 h 14096"/>
                <a:gd name="connsiteX3" fmla="*/ 7048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AB5E0827-B184-45E4-BE8A-A6E9B4456A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25" y="3718165"/>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528E9365-B34E-471B-B5F5-7D7AA0226C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34040" y="3777410"/>
              <a:ext cx="14192" cy="14096"/>
            </a:xfrm>
            <a:custGeom>
              <a:avLst/>
              <a:gdLst>
                <a:gd name="connsiteX0" fmla="*/ 14192 w 14192"/>
                <a:gd name="connsiteY0" fmla="*/ 7048 h 14096"/>
                <a:gd name="connsiteX1" fmla="*/ 7144 w 14192"/>
                <a:gd name="connsiteY1" fmla="*/ 14097 h 14096"/>
                <a:gd name="connsiteX2" fmla="*/ 0 w 14192"/>
                <a:gd name="connsiteY2" fmla="*/ 7048 h 14096"/>
                <a:gd name="connsiteX3" fmla="*/ 7049 w 14192"/>
                <a:gd name="connsiteY3" fmla="*/ 0 h 14096"/>
                <a:gd name="connsiteX4" fmla="*/ 14192 w 14192"/>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92" h="14096">
                  <a:moveTo>
                    <a:pt x="14192" y="7048"/>
                  </a:moveTo>
                  <a:cubicBezTo>
                    <a:pt x="14192" y="10954"/>
                    <a:pt x="11049" y="14097"/>
                    <a:pt x="7144" y="14097"/>
                  </a:cubicBezTo>
                  <a:cubicBezTo>
                    <a:pt x="3239" y="14097"/>
                    <a:pt x="0" y="10954"/>
                    <a:pt x="0" y="7048"/>
                  </a:cubicBezTo>
                  <a:cubicBezTo>
                    <a:pt x="0" y="3143"/>
                    <a:pt x="3143" y="0"/>
                    <a:pt x="7049" y="0"/>
                  </a:cubicBezTo>
                  <a:cubicBezTo>
                    <a:pt x="10954" y="0"/>
                    <a:pt x="14192" y="3143"/>
                    <a:pt x="14192"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E32C453C-483A-468F-8AE5-9653EE06C6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93285"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8206E38D-8DBE-4126-8CAC-F737F5835F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52436"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D5D9B69-81D5-4D7D-875B-4E07EC457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1683"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E5212BDC-A49B-4150-8C9A-BFD08D9E17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0835"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D8A2BE4D-B38F-4C4C-A82F-FABB3DE999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30082" y="3777410"/>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41"/>
                    <a:pt x="10941" y="14097"/>
                    <a:pt x="7049" y="14097"/>
                  </a:cubicBezTo>
                  <a:cubicBezTo>
                    <a:pt x="3156" y="14097"/>
                    <a:pt x="0" y="10941"/>
                    <a:pt x="0" y="7048"/>
                  </a:cubicBezTo>
                  <a:cubicBezTo>
                    <a:pt x="0" y="3156"/>
                    <a:pt x="3156" y="0"/>
                    <a:pt x="7049"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94EFD994-9359-4615-BFA9-DFCC942F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9231" y="3777408"/>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4205EAC6-6E11-4106-A079-7E9F2F62C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481374"/>
              <a:ext cx="14097" cy="14096"/>
            </a:xfrm>
            <a:custGeom>
              <a:avLst/>
              <a:gdLst>
                <a:gd name="connsiteX0" fmla="*/ 14097 w 14097"/>
                <a:gd name="connsiteY0" fmla="*/ 7049 h 14096"/>
                <a:gd name="connsiteX1" fmla="*/ 7049 w 14097"/>
                <a:gd name="connsiteY1" fmla="*/ 14097 h 14096"/>
                <a:gd name="connsiteX2" fmla="*/ 0 w 14097"/>
                <a:gd name="connsiteY2" fmla="*/ 7049 h 14096"/>
                <a:gd name="connsiteX3" fmla="*/ 7049 w 14097"/>
                <a:gd name="connsiteY3" fmla="*/ 0 h 14096"/>
                <a:gd name="connsiteX4" fmla="*/ 14097 w 14097"/>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9"/>
                  </a:moveTo>
                  <a:cubicBezTo>
                    <a:pt x="14097" y="10954"/>
                    <a:pt x="10954" y="14097"/>
                    <a:pt x="7049" y="14097"/>
                  </a:cubicBezTo>
                  <a:cubicBezTo>
                    <a:pt x="3143" y="14097"/>
                    <a:pt x="0" y="10954"/>
                    <a:pt x="0" y="7049"/>
                  </a:cubicBezTo>
                  <a:cubicBezTo>
                    <a:pt x="0" y="3143"/>
                    <a:pt x="3143" y="0"/>
                    <a:pt x="7049"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EDDCF5F4-CA05-4922-AF4B-F9629D6F3D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09113CF3-AB25-42A2-8DE0-735C1F40C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481374"/>
              <a:ext cx="14096" cy="14096"/>
            </a:xfrm>
            <a:custGeom>
              <a:avLst/>
              <a:gdLst>
                <a:gd name="connsiteX0" fmla="*/ 14097 w 14096"/>
                <a:gd name="connsiteY0" fmla="*/ 7049 h 14096"/>
                <a:gd name="connsiteX1" fmla="*/ 7049 w 14096"/>
                <a:gd name="connsiteY1" fmla="*/ 14097 h 14096"/>
                <a:gd name="connsiteX2" fmla="*/ 0 w 14096"/>
                <a:gd name="connsiteY2" fmla="*/ 7049 h 14096"/>
                <a:gd name="connsiteX3" fmla="*/ 7049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9" y="14097"/>
                  </a:cubicBezTo>
                  <a:cubicBezTo>
                    <a:pt x="3143" y="14097"/>
                    <a:pt x="0" y="10954"/>
                    <a:pt x="0" y="7049"/>
                  </a:cubicBezTo>
                  <a:cubicBezTo>
                    <a:pt x="0" y="3143"/>
                    <a:pt x="3143" y="0"/>
                    <a:pt x="7049" y="0"/>
                  </a:cubicBezTo>
                  <a:cubicBezTo>
                    <a:pt x="10859"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FB5092A3-B3FA-4AC8-82C3-FA386B8480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954"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08F8F5D2-8958-4ED5-94E8-B4AB9F442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481374"/>
              <a:ext cx="14096" cy="14096"/>
            </a:xfrm>
            <a:custGeom>
              <a:avLst/>
              <a:gdLst>
                <a:gd name="connsiteX0" fmla="*/ 14097 w 14096"/>
                <a:gd name="connsiteY0" fmla="*/ 7049 h 14096"/>
                <a:gd name="connsiteX1" fmla="*/ 7048 w 14096"/>
                <a:gd name="connsiteY1" fmla="*/ 14097 h 14096"/>
                <a:gd name="connsiteX2" fmla="*/ 0 w 14096"/>
                <a:gd name="connsiteY2" fmla="*/ 7049 h 14096"/>
                <a:gd name="connsiteX3" fmla="*/ 7048 w 14096"/>
                <a:gd name="connsiteY3" fmla="*/ 0 h 14096"/>
                <a:gd name="connsiteX4" fmla="*/ 14097 w 14096"/>
                <a:gd name="connsiteY4" fmla="*/ 7049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9"/>
                  </a:moveTo>
                  <a:cubicBezTo>
                    <a:pt x="14097" y="10954"/>
                    <a:pt x="10954" y="14097"/>
                    <a:pt x="7048" y="14097"/>
                  </a:cubicBezTo>
                  <a:cubicBezTo>
                    <a:pt x="3143" y="14097"/>
                    <a:pt x="0" y="10954"/>
                    <a:pt x="0" y="7049"/>
                  </a:cubicBezTo>
                  <a:cubicBezTo>
                    <a:pt x="0" y="3143"/>
                    <a:pt x="3143" y="0"/>
                    <a:pt x="7048" y="0"/>
                  </a:cubicBezTo>
                  <a:cubicBezTo>
                    <a:pt x="10858" y="0"/>
                    <a:pt x="14097" y="3143"/>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87D2E7CC-7DFE-42C8-9E78-44777D7B9C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481373"/>
              <a:ext cx="14096" cy="14097"/>
            </a:xfrm>
            <a:custGeom>
              <a:avLst/>
              <a:gdLst>
                <a:gd name="connsiteX0" fmla="*/ 14097 w 14096"/>
                <a:gd name="connsiteY0" fmla="*/ 7049 h 14097"/>
                <a:gd name="connsiteX1" fmla="*/ 7048 w 14096"/>
                <a:gd name="connsiteY1" fmla="*/ 14097 h 14097"/>
                <a:gd name="connsiteX2" fmla="*/ 0 w 14096"/>
                <a:gd name="connsiteY2" fmla="*/ 7049 h 14097"/>
                <a:gd name="connsiteX3" fmla="*/ 7048 w 14096"/>
                <a:gd name="connsiteY3" fmla="*/ 0 h 14097"/>
                <a:gd name="connsiteX4" fmla="*/ 14097 w 14096"/>
                <a:gd name="connsiteY4" fmla="*/ 7049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9"/>
                  </a:moveTo>
                  <a:cubicBezTo>
                    <a:pt x="14097" y="10941"/>
                    <a:pt x="10941" y="14097"/>
                    <a:pt x="7048" y="14097"/>
                  </a:cubicBezTo>
                  <a:cubicBezTo>
                    <a:pt x="3156" y="14097"/>
                    <a:pt x="0" y="10941"/>
                    <a:pt x="0" y="7049"/>
                  </a:cubicBezTo>
                  <a:cubicBezTo>
                    <a:pt x="0" y="3156"/>
                    <a:pt x="3156" y="0"/>
                    <a:pt x="7048" y="0"/>
                  </a:cubicBezTo>
                  <a:cubicBezTo>
                    <a:pt x="10941" y="0"/>
                    <a:pt x="14097" y="3156"/>
                    <a:pt x="14097" y="70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6E57A90F-A41A-4C97-8EA3-ADD911EDD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40622"/>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B9C217A0-4087-4422-8635-C74D0B13AF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40623"/>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9C0E89CF-75CB-4D42-9E44-ADF284D84F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406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5564F9F3-0D82-4874-9440-38F3AF9175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4062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8E318789-20ED-497A-AFEB-3280B07AB5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4063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F2256C04-2807-49A4-93C3-95542421D5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40631"/>
              <a:ext cx="14096" cy="14097"/>
            </a:xfrm>
            <a:custGeom>
              <a:avLst/>
              <a:gdLst>
                <a:gd name="connsiteX0" fmla="*/ 14097 w 14096"/>
                <a:gd name="connsiteY0" fmla="*/ 7048 h 14097"/>
                <a:gd name="connsiteX1" fmla="*/ 7048 w 14096"/>
                <a:gd name="connsiteY1" fmla="*/ 14097 h 14097"/>
                <a:gd name="connsiteX2" fmla="*/ 0 w 14096"/>
                <a:gd name="connsiteY2" fmla="*/ 7048 h 14097"/>
                <a:gd name="connsiteX3" fmla="*/ 7048 w 14096"/>
                <a:gd name="connsiteY3" fmla="*/ 0 h 14097"/>
                <a:gd name="connsiteX4" fmla="*/ 14097 w 14096"/>
                <a:gd name="connsiteY4" fmla="*/ 7048 h 1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7">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14FBD6ED-2E68-4F38-BF88-DC75DAECAF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599781"/>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AF7BF2B0-9477-4227-9CDB-98E8AF7C1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7B6B9DAA-B992-45AD-A992-9CDFB41B9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599781"/>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8DE418D1-D67F-4FD8-BA49-CC986A7127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599781"/>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9AB1E1F-243A-489C-8753-69078993E9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599780"/>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F5E4BFF9-A8A8-4B08-AC59-228B81E02A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59978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D3D80DFA-96DF-4CD6-B136-557368FF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659026"/>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1ED3E86E-8BEE-463D-A646-180ABD21F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ADD483A5-049C-4EBA-B2D1-9101179038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659026"/>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1116FEF0-D89A-43D8-B160-04E86A39F6E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517D6EEA-1BB1-4EC1-87B7-2CAFBE348A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2EBD1224-D8F1-4976-BE1F-B4ABB071AD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65902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DEBB9B87-CACC-4819-BEFA-C8A0C1AF2A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6" y="3718177"/>
              <a:ext cx="14097" cy="14096"/>
            </a:xfrm>
            <a:custGeom>
              <a:avLst/>
              <a:gdLst>
                <a:gd name="connsiteX0" fmla="*/ 14097 w 14097"/>
                <a:gd name="connsiteY0" fmla="*/ 7048 h 14096"/>
                <a:gd name="connsiteX1" fmla="*/ 7049 w 14097"/>
                <a:gd name="connsiteY1" fmla="*/ 14097 h 14096"/>
                <a:gd name="connsiteX2" fmla="*/ 0 w 14097"/>
                <a:gd name="connsiteY2" fmla="*/ 7048 h 14096"/>
                <a:gd name="connsiteX3" fmla="*/ 7049 w 14097"/>
                <a:gd name="connsiteY3" fmla="*/ 0 h 14096"/>
                <a:gd name="connsiteX4" fmla="*/ 14097 w 14097"/>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6">
                  <a:moveTo>
                    <a:pt x="14097" y="7048"/>
                  </a:moveTo>
                  <a:cubicBezTo>
                    <a:pt x="14097" y="10954"/>
                    <a:pt x="10954" y="14097"/>
                    <a:pt x="7049" y="14097"/>
                  </a:cubicBezTo>
                  <a:cubicBezTo>
                    <a:pt x="3143" y="14097"/>
                    <a:pt x="0" y="10954"/>
                    <a:pt x="0" y="7048"/>
                  </a:cubicBezTo>
                  <a:cubicBezTo>
                    <a:pt x="0" y="3143"/>
                    <a:pt x="3143" y="0"/>
                    <a:pt x="7049"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5259DF1F-DEAD-492D-AFEE-BA7BB1A7E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7"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D3573A36-F1A6-4532-829C-AE49B7CE27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72" y="3718177"/>
              <a:ext cx="14096" cy="14096"/>
            </a:xfrm>
            <a:custGeom>
              <a:avLst/>
              <a:gdLst>
                <a:gd name="connsiteX0" fmla="*/ 14097 w 14096"/>
                <a:gd name="connsiteY0" fmla="*/ 7048 h 14096"/>
                <a:gd name="connsiteX1" fmla="*/ 7049 w 14096"/>
                <a:gd name="connsiteY1" fmla="*/ 14097 h 14096"/>
                <a:gd name="connsiteX2" fmla="*/ 0 w 14096"/>
                <a:gd name="connsiteY2" fmla="*/ 7048 h 14096"/>
                <a:gd name="connsiteX3" fmla="*/ 7049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9" y="14097"/>
                  </a:cubicBezTo>
                  <a:cubicBezTo>
                    <a:pt x="3143" y="14097"/>
                    <a:pt x="0" y="10954"/>
                    <a:pt x="0" y="7048"/>
                  </a:cubicBezTo>
                  <a:cubicBezTo>
                    <a:pt x="0" y="3143"/>
                    <a:pt x="3143" y="0"/>
                    <a:pt x="7049" y="0"/>
                  </a:cubicBezTo>
                  <a:cubicBezTo>
                    <a:pt x="10859"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F1A8D26A-350C-45FE-AA87-4AC5C0568B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2" y="3718177"/>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5044A982-3E0F-4D17-9104-27E2D2D2F4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68" y="3718172"/>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858"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68EB580A-7544-41A1-AE10-5C52B00FB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17" y="3718176"/>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54"/>
                    <a:pt x="10954" y="14097"/>
                    <a:pt x="7048" y="14097"/>
                  </a:cubicBezTo>
                  <a:cubicBezTo>
                    <a:pt x="3143" y="14097"/>
                    <a:pt x="0" y="10954"/>
                    <a:pt x="0" y="7048"/>
                  </a:cubicBezTo>
                  <a:cubicBezTo>
                    <a:pt x="0" y="3143"/>
                    <a:pt x="3143" y="0"/>
                    <a:pt x="7048" y="0"/>
                  </a:cubicBezTo>
                  <a:cubicBezTo>
                    <a:pt x="10954" y="0"/>
                    <a:pt x="14097" y="3143"/>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65DBF4F2-4158-4DA7-AF14-7F9DDF07BF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48472" y="3777419"/>
              <a:ext cx="14097" cy="14099"/>
            </a:xfrm>
            <a:custGeom>
              <a:avLst/>
              <a:gdLst>
                <a:gd name="connsiteX0" fmla="*/ 14097 w 14097"/>
                <a:gd name="connsiteY0" fmla="*/ 7051 h 14099"/>
                <a:gd name="connsiteX1" fmla="*/ 7049 w 14097"/>
                <a:gd name="connsiteY1" fmla="*/ 14099 h 14099"/>
                <a:gd name="connsiteX2" fmla="*/ 0 w 14097"/>
                <a:gd name="connsiteY2" fmla="*/ 7051 h 14099"/>
                <a:gd name="connsiteX3" fmla="*/ 7049 w 14097"/>
                <a:gd name="connsiteY3" fmla="*/ 2 h 14099"/>
                <a:gd name="connsiteX4" fmla="*/ 14097 w 14097"/>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7" h="14099">
                  <a:moveTo>
                    <a:pt x="14097" y="7051"/>
                  </a:moveTo>
                  <a:cubicBezTo>
                    <a:pt x="14097" y="10956"/>
                    <a:pt x="10954" y="14099"/>
                    <a:pt x="7049" y="14099"/>
                  </a:cubicBezTo>
                  <a:cubicBezTo>
                    <a:pt x="3143" y="14099"/>
                    <a:pt x="0" y="10956"/>
                    <a:pt x="0" y="7051"/>
                  </a:cubicBezTo>
                  <a:cubicBezTo>
                    <a:pt x="0" y="3145"/>
                    <a:pt x="3143" y="2"/>
                    <a:pt x="7049"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F43513B1-0D48-4482-AA4E-2046DE5854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07622" y="377741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C04BF60-8F64-4663-A8B4-D8BC1943B8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266868" y="3777419"/>
              <a:ext cx="14096" cy="14099"/>
            </a:xfrm>
            <a:custGeom>
              <a:avLst/>
              <a:gdLst>
                <a:gd name="connsiteX0" fmla="*/ 14097 w 14096"/>
                <a:gd name="connsiteY0" fmla="*/ 7051 h 14099"/>
                <a:gd name="connsiteX1" fmla="*/ 7049 w 14096"/>
                <a:gd name="connsiteY1" fmla="*/ 14099 h 14099"/>
                <a:gd name="connsiteX2" fmla="*/ 0 w 14096"/>
                <a:gd name="connsiteY2" fmla="*/ 7051 h 14099"/>
                <a:gd name="connsiteX3" fmla="*/ 7049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9" y="14099"/>
                  </a:cubicBezTo>
                  <a:cubicBezTo>
                    <a:pt x="3143" y="14099"/>
                    <a:pt x="0" y="10956"/>
                    <a:pt x="0" y="7051"/>
                  </a:cubicBezTo>
                  <a:cubicBezTo>
                    <a:pt x="0" y="3145"/>
                    <a:pt x="3143" y="2"/>
                    <a:pt x="7049" y="2"/>
                  </a:cubicBezTo>
                  <a:cubicBezTo>
                    <a:pt x="10859"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1B9A4999-4058-4260-B3D7-A8B6C1361B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26024" y="3777383"/>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954"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99FCBE72-DC7B-42FD-B59A-E1714802E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385287" y="3777429"/>
              <a:ext cx="14096" cy="14099"/>
            </a:xfrm>
            <a:custGeom>
              <a:avLst/>
              <a:gdLst>
                <a:gd name="connsiteX0" fmla="*/ 14097 w 14096"/>
                <a:gd name="connsiteY0" fmla="*/ 7051 h 14099"/>
                <a:gd name="connsiteX1" fmla="*/ 7048 w 14096"/>
                <a:gd name="connsiteY1" fmla="*/ 14099 h 14099"/>
                <a:gd name="connsiteX2" fmla="*/ 0 w 14096"/>
                <a:gd name="connsiteY2" fmla="*/ 7051 h 14099"/>
                <a:gd name="connsiteX3" fmla="*/ 7048 w 14096"/>
                <a:gd name="connsiteY3" fmla="*/ 2 h 14099"/>
                <a:gd name="connsiteX4" fmla="*/ 14097 w 14096"/>
                <a:gd name="connsiteY4" fmla="*/ 7051 h 14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9">
                  <a:moveTo>
                    <a:pt x="14097" y="7051"/>
                  </a:moveTo>
                  <a:cubicBezTo>
                    <a:pt x="14097" y="10956"/>
                    <a:pt x="10954" y="14099"/>
                    <a:pt x="7048" y="14099"/>
                  </a:cubicBezTo>
                  <a:cubicBezTo>
                    <a:pt x="3143" y="14099"/>
                    <a:pt x="0" y="10956"/>
                    <a:pt x="0" y="7051"/>
                  </a:cubicBezTo>
                  <a:cubicBezTo>
                    <a:pt x="0" y="3145"/>
                    <a:pt x="3143" y="2"/>
                    <a:pt x="7048" y="2"/>
                  </a:cubicBezTo>
                  <a:cubicBezTo>
                    <a:pt x="10858" y="-93"/>
                    <a:pt x="14097" y="3145"/>
                    <a:pt x="14097" y="705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2FC3A23A-4EDB-4DD4-B293-746E0255A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444424" y="3777424"/>
              <a:ext cx="14096" cy="14096"/>
            </a:xfrm>
            <a:custGeom>
              <a:avLst/>
              <a:gdLst>
                <a:gd name="connsiteX0" fmla="*/ 14097 w 14096"/>
                <a:gd name="connsiteY0" fmla="*/ 7048 h 14096"/>
                <a:gd name="connsiteX1" fmla="*/ 7048 w 14096"/>
                <a:gd name="connsiteY1" fmla="*/ 14097 h 14096"/>
                <a:gd name="connsiteX2" fmla="*/ 0 w 14096"/>
                <a:gd name="connsiteY2" fmla="*/ 7048 h 14096"/>
                <a:gd name="connsiteX3" fmla="*/ 7048 w 14096"/>
                <a:gd name="connsiteY3" fmla="*/ 0 h 14096"/>
                <a:gd name="connsiteX4" fmla="*/ 14097 w 14096"/>
                <a:gd name="connsiteY4" fmla="*/ 7048 h 14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6" h="14096">
                  <a:moveTo>
                    <a:pt x="14097" y="7048"/>
                  </a:moveTo>
                  <a:cubicBezTo>
                    <a:pt x="14097" y="10941"/>
                    <a:pt x="10941" y="14097"/>
                    <a:pt x="7048" y="14097"/>
                  </a:cubicBezTo>
                  <a:cubicBezTo>
                    <a:pt x="3156" y="14097"/>
                    <a:pt x="0" y="10941"/>
                    <a:pt x="0" y="7048"/>
                  </a:cubicBezTo>
                  <a:cubicBezTo>
                    <a:pt x="0" y="3156"/>
                    <a:pt x="3156" y="0"/>
                    <a:pt x="7048" y="0"/>
                  </a:cubicBezTo>
                  <a:cubicBezTo>
                    <a:pt x="10941" y="0"/>
                    <a:pt x="14097" y="3156"/>
                    <a:pt x="14097" y="704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477270" y="1958550"/>
            <a:ext cx="4974771" cy="3810301"/>
          </a:xfrm>
        </p:spPr>
        <p:txBody>
          <a:bodyPr vert="horz" lIns="91440" tIns="45720" rIns="91440" bIns="45720" rtlCol="0" anchor="t">
            <a:normAutofit/>
          </a:bodyPr>
          <a:lstStyle/>
          <a:p>
            <a:pPr marL="285750" indent="-228600">
              <a:buFont typeface="Arial" panose="020B0604020202020204" pitchFamily="34" charset="0"/>
              <a:buChar char="•"/>
            </a:pPr>
            <a:r>
              <a:rPr lang="en-US" sz="1500" dirty="0">
                <a:solidFill>
                  <a:schemeClr val="bg1"/>
                </a:solidFill>
              </a:rPr>
              <a:t>Think of your own question and create a chart/graph to answer it</a:t>
            </a:r>
          </a:p>
          <a:p>
            <a:r>
              <a:rPr lang="en-US" sz="1500" dirty="0">
                <a:solidFill>
                  <a:schemeClr val="bg1"/>
                </a:solidFill>
              </a:rPr>
              <a:t>I wanted to see if I could create a violin style plot which is a variation/expansion on a box plot</a:t>
            </a:r>
          </a:p>
          <a:p>
            <a:pPr marL="285750" indent="-228600">
              <a:buFont typeface="Arial" panose="020B0604020202020204" pitchFamily="34" charset="0"/>
              <a:buChar char="•"/>
            </a:pPr>
            <a:endParaRPr lang="en-US" sz="1500" dirty="0">
              <a:solidFill>
                <a:schemeClr val="bg1"/>
              </a:solidFill>
            </a:endParaRPr>
          </a:p>
          <a:p>
            <a:pPr marL="285750" indent="-228600">
              <a:buFont typeface="Arial" panose="020B0604020202020204" pitchFamily="34" charset="0"/>
              <a:buChar char="•"/>
            </a:pPr>
            <a:r>
              <a:rPr lang="en-US" sz="1500" dirty="0">
                <a:solidFill>
                  <a:schemeClr val="bg1"/>
                </a:solidFill>
              </a:rPr>
              <a:t>Your own question:</a:t>
            </a:r>
          </a:p>
          <a:p>
            <a:pPr indent="-228600">
              <a:buFont typeface="Arial" panose="020B0604020202020204" pitchFamily="34" charset="0"/>
              <a:buChar char="•"/>
            </a:pPr>
            <a:r>
              <a:rPr lang="en-US" sz="1500" dirty="0">
                <a:solidFill>
                  <a:schemeClr val="bg1"/>
                </a:solidFill>
              </a:rPr>
              <a:t>What does the humidity distribution look like in a violin plot</a:t>
            </a:r>
          </a:p>
          <a:p>
            <a:pPr marL="285750" indent="-228600">
              <a:buFont typeface="Arial" panose="020B0604020202020204" pitchFamily="34" charset="0"/>
              <a:buChar char="•"/>
            </a:pPr>
            <a:endParaRPr lang="en-US" sz="1500" dirty="0">
              <a:solidFill>
                <a:schemeClr val="bg1"/>
              </a:solidFill>
            </a:endParaRPr>
          </a:p>
          <a:p>
            <a:pPr marL="285750" indent="-228600">
              <a:buFont typeface="Arial" panose="020B0604020202020204" pitchFamily="34" charset="0"/>
              <a:buChar char="•"/>
            </a:pPr>
            <a:r>
              <a:rPr lang="en-US" sz="1500" dirty="0">
                <a:solidFill>
                  <a:schemeClr val="bg1"/>
                </a:solidFill>
              </a:rPr>
              <a:t>Answer supported by Chart:</a:t>
            </a:r>
          </a:p>
          <a:p>
            <a:pPr indent="-228600">
              <a:buFont typeface="Arial" panose="020B0604020202020204" pitchFamily="34" charset="0"/>
              <a:buChar char="•"/>
            </a:pPr>
            <a:r>
              <a:rPr lang="en-US" sz="1500" dirty="0">
                <a:solidFill>
                  <a:schemeClr val="bg1"/>
                </a:solidFill>
              </a:rPr>
              <a:t>In Scottsdale, Az over the last 2 weeks we’ve had mostly low humidity that averages 18%-20% but there is a second visible trend around 35%.</a:t>
            </a:r>
          </a:p>
          <a:p>
            <a:pPr marL="285750" indent="-228600">
              <a:buFont typeface="Arial" panose="020B0604020202020204" pitchFamily="34" charset="0"/>
              <a:buChar char="•"/>
            </a:pPr>
            <a:endParaRPr lang="en-US" sz="1500" dirty="0">
              <a:solidFill>
                <a:schemeClr val="bg1"/>
              </a:solidFill>
            </a:endParaRPr>
          </a:p>
          <a:p>
            <a:pPr marL="285750" indent="-228600">
              <a:buFont typeface="Arial" panose="020B0604020202020204" pitchFamily="34" charset="0"/>
              <a:buChar char="•"/>
            </a:pPr>
            <a:endParaRPr lang="en-US" sz="1500" dirty="0">
              <a:solidFill>
                <a:schemeClr val="bg1"/>
              </a:solidFill>
            </a:endParaRPr>
          </a:p>
          <a:p>
            <a:pPr indent="-228600">
              <a:buFont typeface="Arial" panose="020B0604020202020204" pitchFamily="34" charset="0"/>
              <a:buChar char="•"/>
            </a:pPr>
            <a:endParaRPr lang="en-US" sz="1500" dirty="0">
              <a:solidFill>
                <a:schemeClr val="bg1"/>
              </a:solidFill>
            </a:endParaRPr>
          </a:p>
          <a:p>
            <a:pPr indent="-228600">
              <a:buFont typeface="Arial" panose="020B0604020202020204" pitchFamily="34" charset="0"/>
              <a:buChar char="•"/>
            </a:pPr>
            <a:endParaRPr lang="en-US" sz="1500" dirty="0">
              <a:solidFill>
                <a:schemeClr val="bg1"/>
              </a:solidFill>
            </a:endParaRPr>
          </a:p>
        </p:txBody>
      </p:sp>
    </p:spTree>
    <p:extLst>
      <p:ext uri="{BB962C8B-B14F-4D97-AF65-F5344CB8AC3E}">
        <p14:creationId xmlns:p14="http://schemas.microsoft.com/office/powerpoint/2010/main" val="3325762747"/>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2A638C7D-9088-41A9-88A0-7357157BC1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31180" y="1109243"/>
            <a:ext cx="4842710" cy="4842710"/>
            <a:chOff x="1881974" y="1174396"/>
            <a:chExt cx="5290997" cy="5290997"/>
          </a:xfrm>
        </p:grpSpPr>
        <p:sp>
          <p:nvSpPr>
            <p:cNvPr id="37" name="Oval 36">
              <a:extLst>
                <a:ext uri="{FF2B5EF4-FFF2-40B4-BE49-F238E27FC236}">
                  <a16:creationId xmlns:a16="http://schemas.microsoft.com/office/drawing/2014/main" id="{9714B173-1D32-4BBC-A685-1F5D257ABD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EF82DD1-2343-4F41-B6A7-A6489A713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81974" y="1174396"/>
              <a:ext cx="5290997" cy="5290997"/>
            </a:xfrm>
            <a:prstGeom prst="ellipse">
              <a:avLst/>
            </a:prstGeom>
            <a:solidFill>
              <a:schemeClr val="accent2">
                <a:alpha val="30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Oval 39">
            <a:extLst>
              <a:ext uri="{FF2B5EF4-FFF2-40B4-BE49-F238E27FC236}">
                <a16:creationId xmlns:a16="http://schemas.microsoft.com/office/drawing/2014/main" id="{4E0A5C5C-2A95-428E-9F6A-0D29EBD57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0270" y="1095407"/>
            <a:ext cx="4754948" cy="4754948"/>
          </a:xfrm>
          <a:prstGeom prst="ellipse">
            <a:avLst/>
          </a:prstGeom>
          <a:solidFill>
            <a:schemeClr val="tx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FCF965-A9E4-4FB1-BE6E-F3F2689FD91F}"/>
              </a:ext>
            </a:extLst>
          </p:cNvPr>
          <p:cNvSpPr>
            <a:spLocks noGrp="1"/>
          </p:cNvSpPr>
          <p:nvPr>
            <p:ph type="title"/>
          </p:nvPr>
        </p:nvSpPr>
        <p:spPr>
          <a:xfrm>
            <a:off x="5644751" y="568517"/>
            <a:ext cx="6161004" cy="886379"/>
          </a:xfrm>
        </p:spPr>
        <p:txBody>
          <a:bodyPr vert="horz" lIns="91440" tIns="45720" rIns="91440" bIns="45720" rtlCol="0" anchor="ctr">
            <a:normAutofit/>
          </a:bodyPr>
          <a:lstStyle/>
          <a:p>
            <a:r>
              <a:rPr lang="en-US" sz="4400" kern="1200" dirty="0">
                <a:solidFill>
                  <a:schemeClr val="bg1"/>
                </a:solidFill>
                <a:latin typeface="+mj-lt"/>
                <a:ea typeface="+mj-ea"/>
                <a:cs typeface="+mj-cs"/>
              </a:rPr>
              <a:t>Prediction</a:t>
            </a:r>
            <a:endParaRPr lang="en-US" sz="4400" kern="1200">
              <a:solidFill>
                <a:schemeClr val="bg1"/>
              </a:solidFill>
              <a:latin typeface="+mj-lt"/>
              <a:ea typeface="+mj-ea"/>
              <a:cs typeface="+mj-cs"/>
            </a:endParaRPr>
          </a:p>
        </p:txBody>
      </p:sp>
      <p:grpSp>
        <p:nvGrpSpPr>
          <p:cNvPr id="42" name="Group 41">
            <a:extLst>
              <a:ext uri="{FF2B5EF4-FFF2-40B4-BE49-F238E27FC236}">
                <a16:creationId xmlns:a16="http://schemas.microsoft.com/office/drawing/2014/main" id="{3F219210-B16A-47B6-9AA8-207DAFF37E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861854" cy="717514"/>
            <a:chOff x="0" y="377893"/>
            <a:chExt cx="1861854" cy="717514"/>
          </a:xfrm>
          <a:solidFill>
            <a:schemeClr val="bg1"/>
          </a:solidFill>
        </p:grpSpPr>
        <p:sp>
          <p:nvSpPr>
            <p:cNvPr id="43" name="Freeform: Shape 4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endParaRPr lang="en-US"/>
            </a:p>
          </p:txBody>
        </p:sp>
        <p:sp>
          <p:nvSpPr>
            <p:cNvPr id="44" name="Freeform: Shape 4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endParaRPr lang="en-US" dirty="0"/>
            </a:p>
          </p:txBody>
        </p:sp>
      </p:grpSp>
      <p:pic>
        <p:nvPicPr>
          <p:cNvPr id="11" name="Graphic 10" descr="Cloud">
            <a:extLst>
              <a:ext uri="{FF2B5EF4-FFF2-40B4-BE49-F238E27FC236}">
                <a16:creationId xmlns:a16="http://schemas.microsoft.com/office/drawing/2014/main" id="{11E28789-70F9-81C3-561E-ADCB83826E0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649077" y="1864214"/>
            <a:ext cx="3217333" cy="3217333"/>
          </a:xfrm>
          <a:prstGeom prst="rect">
            <a:avLst/>
          </a:prstGeom>
        </p:spPr>
      </p:pic>
      <p:sp>
        <p:nvSpPr>
          <p:cNvPr id="7" name="Text Placeholder 6">
            <a:extLst>
              <a:ext uri="{FF2B5EF4-FFF2-40B4-BE49-F238E27FC236}">
                <a16:creationId xmlns:a16="http://schemas.microsoft.com/office/drawing/2014/main" id="{93A4691B-2D9F-4647-9D3E-42EE87623D59}"/>
              </a:ext>
            </a:extLst>
          </p:cNvPr>
          <p:cNvSpPr>
            <a:spLocks noGrp="1"/>
          </p:cNvSpPr>
          <p:nvPr>
            <p:ph type="body" sz="half" idx="2"/>
          </p:nvPr>
        </p:nvSpPr>
        <p:spPr>
          <a:xfrm>
            <a:off x="6234868" y="1820369"/>
            <a:ext cx="5217173" cy="4351338"/>
          </a:xfrm>
        </p:spPr>
        <p:txBody>
          <a:bodyPr vert="horz" lIns="91440" tIns="45720" rIns="91440" bIns="45720" rtlCol="0">
            <a:normAutofit/>
          </a:bodyPr>
          <a:lstStyle/>
          <a:p>
            <a:pPr marL="57150" indent="-228600">
              <a:buFont typeface="Arial" panose="020B0604020202020204" pitchFamily="34" charset="0"/>
              <a:buChar char="•"/>
            </a:pPr>
            <a:r>
              <a:rPr lang="en-US" b="1" dirty="0">
                <a:solidFill>
                  <a:schemeClr val="bg1"/>
                </a:solidFill>
              </a:rPr>
              <a:t>Develop a prediction based on the data. What variations in temperature and humidity do you expect over the next few hours or days? How would humidity change if temperature goes up or down?</a:t>
            </a:r>
            <a:endParaRPr lang="en-US" b="1">
              <a:solidFill>
                <a:schemeClr val="bg1"/>
              </a:solidFill>
            </a:endParaRPr>
          </a:p>
          <a:p>
            <a:pPr marL="342900" indent="-228600">
              <a:buFont typeface="Arial" panose="020B0604020202020204" pitchFamily="34" charset="0"/>
              <a:buChar char="•"/>
            </a:pPr>
            <a:endParaRPr lang="en-US">
              <a:solidFill>
                <a:schemeClr val="bg1"/>
              </a:solidFill>
            </a:endParaRPr>
          </a:p>
          <a:p>
            <a:pPr marL="57150" indent="-228600">
              <a:buFont typeface="Arial" panose="020B0604020202020204" pitchFamily="34" charset="0"/>
              <a:buChar char="•"/>
            </a:pPr>
            <a:r>
              <a:rPr lang="en-US">
                <a:solidFill>
                  <a:schemeClr val="bg1"/>
                </a:solidFill>
              </a:rPr>
              <a:t> Based on the data over the last two weeks, and      living in Scottsdale my whole life, I can predict that the weather will be warm and the humidity will be low because the chance of rain is very low.</a:t>
            </a:r>
          </a:p>
          <a:p>
            <a:pPr indent="-228600">
              <a:buFont typeface="Arial" panose="020B0604020202020204" pitchFamily="34" charset="0"/>
              <a:buChar char="•"/>
            </a:pPr>
            <a:endParaRPr lang="en-US" dirty="0">
              <a:solidFill>
                <a:schemeClr val="bg1"/>
              </a:solidFill>
            </a:endParaRPr>
          </a:p>
          <a:p>
            <a:pPr indent="-228600">
              <a:buFont typeface="Arial" panose="020B0604020202020204" pitchFamily="34" charset="0"/>
              <a:buChar char="•"/>
            </a:pPr>
            <a:endParaRPr lang="en-US" dirty="0">
              <a:solidFill>
                <a:schemeClr val="bg1"/>
              </a:solidFill>
            </a:endParaRPr>
          </a:p>
        </p:txBody>
      </p:sp>
      <p:grpSp>
        <p:nvGrpSpPr>
          <p:cNvPr id="4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428634" y="5987064"/>
            <a:ext cx="1054466" cy="469689"/>
            <a:chOff x="9841624" y="4115729"/>
            <a:chExt cx="602169" cy="268223"/>
          </a:xfrm>
          <a:solidFill>
            <a:schemeClr val="bg1"/>
          </a:solidFill>
        </p:grpSpPr>
        <p:sp>
          <p:nvSpPr>
            <p:cNvPr id="47" name="Freeform: Shape 4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267165138"/>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Solo journey">
            <a:extLst>
              <a:ext uri="{FF2B5EF4-FFF2-40B4-BE49-F238E27FC236}">
                <a16:creationId xmlns:a16="http://schemas.microsoft.com/office/drawing/2014/main" id="{C5A591A2-2102-95DA-B69B-9BCA55889EAF}"/>
              </a:ext>
            </a:extLst>
          </p:cNvPr>
          <p:cNvPicPr>
            <a:picLocks noChangeAspect="1"/>
          </p:cNvPicPr>
          <p:nvPr/>
        </p:nvPicPr>
        <p:blipFill rotWithShape="1">
          <a:blip r:embed="rId2">
            <a:alphaModFix amt="25000"/>
          </a:blip>
          <a:srcRect t="14293" b="10707"/>
          <a:stretch/>
        </p:blipFill>
        <p:spPr>
          <a:xfrm>
            <a:off x="20" y="10"/>
            <a:ext cx="12191980" cy="6857990"/>
          </a:xfrm>
          <a:prstGeom prst="rect">
            <a:avLst/>
          </a:prstGeom>
        </p:spPr>
      </p:pic>
      <p:sp>
        <p:nvSpPr>
          <p:cNvPr id="4" name="TextBox 3">
            <a:extLst>
              <a:ext uri="{FF2B5EF4-FFF2-40B4-BE49-F238E27FC236}">
                <a16:creationId xmlns:a16="http://schemas.microsoft.com/office/drawing/2014/main" id="{005D02BC-E4B7-461B-8715-36F7B88DC625}"/>
              </a:ext>
            </a:extLst>
          </p:cNvPr>
          <p:cNvSpPr txBox="1"/>
          <p:nvPr/>
        </p:nvSpPr>
        <p:spPr>
          <a:xfrm>
            <a:off x="913795" y="3429000"/>
            <a:ext cx="10353762" cy="3714749"/>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challenges I encountered where:</a:t>
            </a:r>
          </a:p>
          <a:p>
            <a:pPr marL="342900" indent="-342900" defTabSz="457200">
              <a:spcBef>
                <a:spcPct val="20000"/>
              </a:spcBef>
              <a:spcAft>
                <a:spcPts val="600"/>
              </a:spcAft>
              <a:buClr>
                <a:schemeClr val="tx2"/>
              </a:buClr>
              <a:buSzPct val="70000"/>
              <a:buFont typeface="+mj-lt"/>
              <a:buAutoNum type="arabicPeriod"/>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Complete unfamiliarity with coding</a:t>
            </a:r>
          </a:p>
          <a:p>
            <a:pPr marL="342900" indent="-342900" defTabSz="457200">
              <a:spcBef>
                <a:spcPct val="20000"/>
              </a:spcBef>
              <a:spcAft>
                <a:spcPts val="600"/>
              </a:spcAft>
              <a:buClr>
                <a:schemeClr val="tx2"/>
              </a:buClr>
              <a:buSzPct val="70000"/>
              <a:buFont typeface="+mj-lt"/>
              <a:buAutoNum type="arabicPeriod"/>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Memorization of terms </a:t>
            </a:r>
          </a:p>
          <a:p>
            <a:pPr marL="342900" indent="-342900" defTabSz="457200">
              <a:spcBef>
                <a:spcPct val="20000"/>
              </a:spcBef>
              <a:spcAft>
                <a:spcPts val="600"/>
              </a:spcAft>
              <a:buClr>
                <a:schemeClr val="tx2"/>
              </a:buClr>
              <a:buSzPct val="70000"/>
              <a:buFont typeface="+mj-lt"/>
              <a:buAutoNum type="arabicPeriod"/>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Troubleshooting and finding syntax errors</a:t>
            </a:r>
          </a:p>
          <a:p>
            <a:pPr marL="342900" indent="-342900" defTabSz="457200">
              <a:spcBef>
                <a:spcPct val="20000"/>
              </a:spcBef>
              <a:spcAft>
                <a:spcPts val="600"/>
              </a:spcAft>
              <a:buClr>
                <a:schemeClr val="tx2"/>
              </a:buClr>
              <a:buSzPct val="70000"/>
              <a:buFont typeface="+mj-lt"/>
              <a:buAutoNum type="arabicPeriod"/>
            </a:pPr>
            <a:r>
              <a:rPr lang="en-US"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Wrapping my mind around logic errors</a:t>
            </a:r>
          </a:p>
          <a:p>
            <a:pPr marL="342900" indent="-342900" defTabSz="457200">
              <a:spcBef>
                <a:spcPct val="20000"/>
              </a:spcBef>
              <a:spcAft>
                <a:spcPts val="600"/>
              </a:spcAft>
              <a:buClr>
                <a:schemeClr val="tx2"/>
              </a:buClr>
              <a:buSzPct val="70000"/>
              <a:buFont typeface="+mj-lt"/>
              <a:buAutoNum type="arabicPeriod"/>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marL="285750" indent="-285750" defTabSz="457200">
              <a:spcBef>
                <a:spcPct val="20000"/>
              </a:spcBef>
              <a:spcAft>
                <a:spcPts val="600"/>
              </a:spcAft>
              <a:buClr>
                <a:schemeClr val="tx2"/>
              </a:buClr>
              <a:buSzPct val="70000"/>
              <a:buFont typeface="Wingdings 2" charset="2"/>
              <a:buChar char="•"/>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defTabSz="457200">
              <a:spcBef>
                <a:spcPct val="20000"/>
              </a:spcBef>
              <a:spcAft>
                <a:spcPts val="600"/>
              </a:spcAft>
              <a:buClr>
                <a:schemeClr val="tx2"/>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1281084488"/>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E398C-2952-40CA-A3AE-9D58E699536B}"/>
              </a:ext>
            </a:extLst>
          </p:cNvPr>
          <p:cNvSpPr>
            <a:spLocks noGrp="1"/>
          </p:cNvSpPr>
          <p:nvPr>
            <p:ph type="ctrTitle"/>
          </p:nvPr>
        </p:nvSpPr>
        <p:spPr>
          <a:xfrm>
            <a:off x="633743" y="609599"/>
            <a:ext cx="3413156" cy="5273675"/>
          </a:xfrm>
        </p:spPr>
        <p:txBody>
          <a:bodyPr vert="horz" lIns="91440" tIns="45720" rIns="91440" bIns="45720" rtlCol="0" anchor="ctr">
            <a:normAutofit/>
          </a:bodyPr>
          <a:lstStyle/>
          <a:p>
            <a:r>
              <a:rPr lang="en-US" sz="4000"/>
              <a:t>Career Skills</a:t>
            </a:r>
          </a:p>
        </p:txBody>
      </p:sp>
      <p:pic>
        <p:nvPicPr>
          <p:cNvPr id="19" name="Picture 14">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20" name="TextBox 4">
            <a:extLst>
              <a:ext uri="{FF2B5EF4-FFF2-40B4-BE49-F238E27FC236}">
                <a16:creationId xmlns:a16="http://schemas.microsoft.com/office/drawing/2014/main" id="{D5C9A1B7-94CD-A911-C238-A39E3AA7D065}"/>
              </a:ext>
            </a:extLst>
          </p:cNvPr>
          <p:cNvGraphicFramePr/>
          <p:nvPr>
            <p:extLst>
              <p:ext uri="{D42A27DB-BD31-4B8C-83A1-F6EECF244321}">
                <p14:modId xmlns:p14="http://schemas.microsoft.com/office/powerpoint/2010/main" val="3592497339"/>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77370800"/>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991E3E68-B79D-4D0B-9917-2CDE4CDF58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5E398C-2952-40CA-A3AE-9D58E699536B}"/>
              </a:ext>
            </a:extLst>
          </p:cNvPr>
          <p:cNvSpPr>
            <a:spLocks noGrp="1"/>
          </p:cNvSpPr>
          <p:nvPr>
            <p:ph type="ctrTitle"/>
          </p:nvPr>
        </p:nvSpPr>
        <p:spPr>
          <a:xfrm>
            <a:off x="5588862" y="849871"/>
            <a:ext cx="5844759" cy="1598540"/>
          </a:xfrm>
        </p:spPr>
        <p:txBody>
          <a:bodyPr vert="horz" lIns="91440" tIns="45720" rIns="91440" bIns="45720" rtlCol="0" anchor="ctr">
            <a:normAutofit/>
          </a:bodyPr>
          <a:lstStyle/>
          <a:p>
            <a:r>
              <a:rPr lang="en-US" sz="4000" kern="12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rPr>
              <a:t>Conclusion</a:t>
            </a:r>
          </a:p>
        </p:txBody>
      </p:sp>
      <p:pic>
        <p:nvPicPr>
          <p:cNvPr id="31" name="Picture 30">
            <a:extLst>
              <a:ext uri="{FF2B5EF4-FFF2-40B4-BE49-F238E27FC236}">
                <a16:creationId xmlns:a16="http://schemas.microsoft.com/office/drawing/2014/main" id="{5405F23C-C82E-4181-95EA-321F3D891A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50" y="1"/>
            <a:ext cx="4966697" cy="6858000"/>
          </a:xfrm>
          <a:prstGeom prst="rect">
            <a:avLst/>
          </a:prstGeom>
        </p:spPr>
      </p:pic>
      <p:pic>
        <p:nvPicPr>
          <p:cNvPr id="19" name="Graphic 18" descr="Flow">
            <a:extLst>
              <a:ext uri="{FF2B5EF4-FFF2-40B4-BE49-F238E27FC236}">
                <a16:creationId xmlns:a16="http://schemas.microsoft.com/office/drawing/2014/main" id="{4828754A-E9F0-BB76-946D-5E2BF78AA2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2815" y="1193554"/>
            <a:ext cx="4003193" cy="4003193"/>
          </a:xfrm>
          <a:prstGeom prst="rect">
            <a:avLst/>
          </a:prstGeom>
        </p:spPr>
      </p:pic>
      <p:sp>
        <p:nvSpPr>
          <p:cNvPr id="4" name="TextBox 3">
            <a:extLst>
              <a:ext uri="{FF2B5EF4-FFF2-40B4-BE49-F238E27FC236}">
                <a16:creationId xmlns:a16="http://schemas.microsoft.com/office/drawing/2014/main" id="{1966EF1E-CEB7-45A2-849E-6F1E3581C7DA}"/>
              </a:ext>
            </a:extLst>
          </p:cNvPr>
          <p:cNvSpPr txBox="1"/>
          <p:nvPr/>
        </p:nvSpPr>
        <p:spPr>
          <a:xfrm>
            <a:off x="5588862" y="1910576"/>
            <a:ext cx="5844760" cy="3298283"/>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Putting together this project, as well as this presentation, gave me a hands-on learning opportunity.  I worked with Python, gathering data from a cloud service as well as performed analytics on the data that was retrieved.  I learned a great deal during this project and I look forward to building upon them in the future.</a:t>
            </a:r>
          </a:p>
        </p:txBody>
      </p:sp>
    </p:spTree>
    <p:extLst>
      <p:ext uri="{BB962C8B-B14F-4D97-AF65-F5344CB8AC3E}">
        <p14:creationId xmlns:p14="http://schemas.microsoft.com/office/powerpoint/2010/main" val="1609406439"/>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86D78-BBA6-4AC2-BC3C-F419136294C2}"/>
              </a:ext>
            </a:extLst>
          </p:cNvPr>
          <p:cNvSpPr>
            <a:spLocks noGrp="1"/>
          </p:cNvSpPr>
          <p:nvPr>
            <p:ph type="title"/>
          </p:nvPr>
        </p:nvSpPr>
        <p:spPr>
          <a:xfrm>
            <a:off x="8145101" y="609599"/>
            <a:ext cx="3413156" cy="5273675"/>
          </a:xfrm>
        </p:spPr>
        <p:txBody>
          <a:bodyPr vert="horz" lIns="91440" tIns="45720" rIns="91440" bIns="45720" rtlCol="0" anchor="ctr">
            <a:normAutofit/>
          </a:bodyPr>
          <a:lstStyle/>
          <a:p>
            <a:r>
              <a:rPr lang="en-US" sz="4000"/>
              <a:t>Software Inventory</a:t>
            </a:r>
          </a:p>
        </p:txBody>
      </p:sp>
      <p:pic>
        <p:nvPicPr>
          <p:cNvPr id="24" name="Picture 23">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21672" y="609599"/>
            <a:ext cx="6889687" cy="5273675"/>
          </a:xfrm>
          <a:prstGeom prst="rect">
            <a:avLst/>
          </a:prstGeom>
        </p:spPr>
      </p:pic>
      <p:graphicFrame>
        <p:nvGraphicFramePr>
          <p:cNvPr id="13" name="TextBox 2">
            <a:extLst>
              <a:ext uri="{FF2B5EF4-FFF2-40B4-BE49-F238E27FC236}">
                <a16:creationId xmlns:a16="http://schemas.microsoft.com/office/drawing/2014/main" id="{B204F1FE-45C8-E08E-B378-1F21193CFF85}"/>
              </a:ext>
            </a:extLst>
          </p:cNvPr>
          <p:cNvGraphicFramePr/>
          <p:nvPr>
            <p:extLst>
              <p:ext uri="{D42A27DB-BD31-4B8C-83A1-F6EECF244321}">
                <p14:modId xmlns:p14="http://schemas.microsoft.com/office/powerpoint/2010/main" val="1786473368"/>
              </p:ext>
            </p:extLst>
          </p:nvPr>
        </p:nvGraphicFramePr>
        <p:xfrm>
          <a:off x="924443"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75566154"/>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F57C-05FB-40A4-B0BF-2442C96F7E53}"/>
              </a:ext>
            </a:extLst>
          </p:cNvPr>
          <p:cNvSpPr>
            <a:spLocks noGrp="1"/>
          </p:cNvSpPr>
          <p:nvPr>
            <p:ph type="title"/>
          </p:nvPr>
        </p:nvSpPr>
        <p:spPr>
          <a:xfrm>
            <a:off x="4159824" y="261958"/>
            <a:ext cx="3872352" cy="844446"/>
          </a:xfrm>
        </p:spPr>
        <p:txBody>
          <a:bodyPr>
            <a:normAutofit/>
          </a:bodyPr>
          <a:lstStyle/>
          <a:p>
            <a:r>
              <a:rPr lang="en-US" dirty="0"/>
              <a:t>Software Used</a:t>
            </a:r>
          </a:p>
        </p:txBody>
      </p:sp>
      <p:pic>
        <p:nvPicPr>
          <p:cNvPr id="4" name="Picture 3">
            <a:extLst>
              <a:ext uri="{FF2B5EF4-FFF2-40B4-BE49-F238E27FC236}">
                <a16:creationId xmlns:a16="http://schemas.microsoft.com/office/drawing/2014/main" id="{7CEDC43F-25DD-4D11-B56F-FE72F51E0D7C}"/>
              </a:ext>
            </a:extLst>
          </p:cNvPr>
          <p:cNvPicPr>
            <a:picLocks noChangeAspect="1"/>
          </p:cNvPicPr>
          <p:nvPr/>
        </p:nvPicPr>
        <p:blipFill>
          <a:blip r:embed="rId2"/>
          <a:stretch>
            <a:fillRect/>
          </a:stretch>
        </p:blipFill>
        <p:spPr>
          <a:xfrm>
            <a:off x="5496903" y="2935190"/>
            <a:ext cx="5938055" cy="3649869"/>
          </a:xfrm>
          <a:prstGeom prst="rect">
            <a:avLst/>
          </a:prstGeom>
        </p:spPr>
      </p:pic>
      <p:pic>
        <p:nvPicPr>
          <p:cNvPr id="6" name="Picture 5">
            <a:extLst>
              <a:ext uri="{FF2B5EF4-FFF2-40B4-BE49-F238E27FC236}">
                <a16:creationId xmlns:a16="http://schemas.microsoft.com/office/drawing/2014/main" id="{3CE2A962-AB77-4F66-A204-02FCD1256A8B}"/>
              </a:ext>
            </a:extLst>
          </p:cNvPr>
          <p:cNvPicPr>
            <a:picLocks noChangeAspect="1"/>
          </p:cNvPicPr>
          <p:nvPr/>
        </p:nvPicPr>
        <p:blipFill>
          <a:blip r:embed="rId3"/>
          <a:stretch>
            <a:fillRect/>
          </a:stretch>
        </p:blipFill>
        <p:spPr>
          <a:xfrm>
            <a:off x="7657152" y="1325375"/>
            <a:ext cx="2619741" cy="1390844"/>
          </a:xfrm>
          <a:prstGeom prst="rect">
            <a:avLst/>
          </a:prstGeom>
        </p:spPr>
      </p:pic>
      <p:pic>
        <p:nvPicPr>
          <p:cNvPr id="8" name="Picture 7">
            <a:extLst>
              <a:ext uri="{FF2B5EF4-FFF2-40B4-BE49-F238E27FC236}">
                <a16:creationId xmlns:a16="http://schemas.microsoft.com/office/drawing/2014/main" id="{6837B1C0-DF13-4173-9B7D-07044B3C783C}"/>
              </a:ext>
            </a:extLst>
          </p:cNvPr>
          <p:cNvPicPr>
            <a:picLocks noChangeAspect="1"/>
          </p:cNvPicPr>
          <p:nvPr/>
        </p:nvPicPr>
        <p:blipFill>
          <a:blip r:embed="rId4"/>
          <a:stretch>
            <a:fillRect/>
          </a:stretch>
        </p:blipFill>
        <p:spPr>
          <a:xfrm>
            <a:off x="228404" y="1106404"/>
            <a:ext cx="6701034" cy="4634209"/>
          </a:xfrm>
          <a:prstGeom prst="rect">
            <a:avLst/>
          </a:prstGeom>
        </p:spPr>
      </p:pic>
    </p:spTree>
    <p:extLst>
      <p:ext uri="{BB962C8B-B14F-4D97-AF65-F5344CB8AC3E}">
        <p14:creationId xmlns:p14="http://schemas.microsoft.com/office/powerpoint/2010/main" val="252855198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C83D4-A0B0-4871-9A13-E3FF0FD5F9CA}"/>
              </a:ext>
            </a:extLst>
          </p:cNvPr>
          <p:cNvSpPr>
            <a:spLocks noGrp="1"/>
          </p:cNvSpPr>
          <p:nvPr>
            <p:ph type="title"/>
          </p:nvPr>
        </p:nvSpPr>
        <p:spPr>
          <a:xfrm>
            <a:off x="8145101" y="609599"/>
            <a:ext cx="3413156" cy="5273675"/>
          </a:xfrm>
        </p:spPr>
        <p:txBody>
          <a:bodyPr vert="horz" lIns="91440" tIns="45720" rIns="91440" bIns="45720" rtlCol="0" anchor="ctr">
            <a:normAutofit/>
          </a:bodyPr>
          <a:lstStyle/>
          <a:p>
            <a:r>
              <a:rPr lang="en-US" sz="4000" dirty="0"/>
              <a:t>Planning and Design</a:t>
            </a:r>
          </a:p>
        </p:txBody>
      </p:sp>
      <p:pic>
        <p:nvPicPr>
          <p:cNvPr id="11"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21672" y="609599"/>
            <a:ext cx="6889687" cy="5273675"/>
          </a:xfrm>
          <a:prstGeom prst="rect">
            <a:avLst/>
          </a:prstGeom>
        </p:spPr>
      </p:pic>
      <p:graphicFrame>
        <p:nvGraphicFramePr>
          <p:cNvPr id="12" name="TextBox 2">
            <a:extLst>
              <a:ext uri="{FF2B5EF4-FFF2-40B4-BE49-F238E27FC236}">
                <a16:creationId xmlns:a16="http://schemas.microsoft.com/office/drawing/2014/main" id="{B163C25E-F8CA-1086-8096-772100C1E033}"/>
              </a:ext>
            </a:extLst>
          </p:cNvPr>
          <p:cNvGraphicFramePr/>
          <p:nvPr>
            <p:extLst>
              <p:ext uri="{D42A27DB-BD31-4B8C-83A1-F6EECF244321}">
                <p14:modId xmlns:p14="http://schemas.microsoft.com/office/powerpoint/2010/main" val="3267709837"/>
              </p:ext>
            </p:extLst>
          </p:nvPr>
        </p:nvGraphicFramePr>
        <p:xfrm>
          <a:off x="924443"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39447358"/>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CDBF8-6E8F-4C48-8662-8F52AD2F05A0}"/>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a:t>What is a flowchart?</a:t>
            </a:r>
          </a:p>
        </p:txBody>
      </p:sp>
      <p:graphicFrame>
        <p:nvGraphicFramePr>
          <p:cNvPr id="5" name="TextBox 2">
            <a:extLst>
              <a:ext uri="{FF2B5EF4-FFF2-40B4-BE49-F238E27FC236}">
                <a16:creationId xmlns:a16="http://schemas.microsoft.com/office/drawing/2014/main" id="{81205398-AD55-C239-F245-1E9266041CD1}"/>
              </a:ext>
            </a:extLst>
          </p:cNvPr>
          <p:cNvGraphicFramePr/>
          <p:nvPr>
            <p:extLst>
              <p:ext uri="{D42A27DB-BD31-4B8C-83A1-F6EECF244321}">
                <p14:modId xmlns:p14="http://schemas.microsoft.com/office/powerpoint/2010/main" val="1128533967"/>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59856"/>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542670" y="2854008"/>
            <a:ext cx="4156160" cy="821995"/>
          </a:xfrm>
        </p:spPr>
        <p:txBody>
          <a:bodyPr>
            <a:normAutofit/>
          </a:bodyPr>
          <a:lstStyle/>
          <a:p>
            <a:r>
              <a:rPr lang="en-US" sz="4400" dirty="0">
                <a:solidFill>
                  <a:schemeClr val="accent5">
                    <a:lumMod val="60000"/>
                    <a:lumOff val="40000"/>
                  </a:schemeClr>
                </a:solidFill>
                <a:effectLst>
                  <a:outerShdw blurRad="38100" dist="38100" dir="2700000" algn="tl">
                    <a:srgbClr val="000000">
                      <a:alpha val="43137"/>
                    </a:srgbClr>
                  </a:outerShdw>
                </a:effectLst>
              </a:rPr>
              <a:t>Flowchart Used</a:t>
            </a:r>
          </a:p>
        </p:txBody>
      </p:sp>
      <p:sp>
        <p:nvSpPr>
          <p:cNvPr id="20" name="Rectangle 16">
            <a:extLst>
              <a:ext uri="{FF2B5EF4-FFF2-40B4-BE49-F238E27FC236}">
                <a16:creationId xmlns:a16="http://schemas.microsoft.com/office/drawing/2014/main" id="{974544AD-95F5-4C4E-BB86-CFDE0809AC5B}"/>
              </a:ext>
            </a:extLst>
          </p:cNvPr>
          <p:cNvSpPr>
            <a:spLocks noChangeArrowheads="1"/>
          </p:cNvSpPr>
          <p:nvPr/>
        </p:nvSpPr>
        <p:spPr bwMode="auto">
          <a:xfrm>
            <a:off x="7029450" y="22701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1" name="Oval 20">
            <a:extLst>
              <a:ext uri="{FF2B5EF4-FFF2-40B4-BE49-F238E27FC236}">
                <a16:creationId xmlns:a16="http://schemas.microsoft.com/office/drawing/2014/main" id="{E1EA4C15-792B-4B0A-9217-456A665AEC2E}"/>
              </a:ext>
            </a:extLst>
          </p:cNvPr>
          <p:cNvSpPr/>
          <p:nvPr/>
        </p:nvSpPr>
        <p:spPr>
          <a:xfrm>
            <a:off x="7184624" y="804930"/>
            <a:ext cx="1695450" cy="571500"/>
          </a:xfrm>
          <a:prstGeom prst="ellipse">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Start</a:t>
            </a:r>
          </a:p>
        </p:txBody>
      </p:sp>
      <p:sp>
        <p:nvSpPr>
          <p:cNvPr id="22" name="Oval 21">
            <a:extLst>
              <a:ext uri="{FF2B5EF4-FFF2-40B4-BE49-F238E27FC236}">
                <a16:creationId xmlns:a16="http://schemas.microsoft.com/office/drawing/2014/main" id="{4543455C-B334-4759-ACEA-4314830AF5F8}"/>
              </a:ext>
            </a:extLst>
          </p:cNvPr>
          <p:cNvSpPr/>
          <p:nvPr/>
        </p:nvSpPr>
        <p:spPr>
          <a:xfrm>
            <a:off x="7181202" y="5548610"/>
            <a:ext cx="1695450" cy="571500"/>
          </a:xfrm>
          <a:prstGeom prst="ellipse">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End</a:t>
            </a:r>
          </a:p>
        </p:txBody>
      </p:sp>
      <p:sp>
        <p:nvSpPr>
          <p:cNvPr id="23" name="Rectangle 22">
            <a:extLst>
              <a:ext uri="{FF2B5EF4-FFF2-40B4-BE49-F238E27FC236}">
                <a16:creationId xmlns:a16="http://schemas.microsoft.com/office/drawing/2014/main" id="{4CDC4409-2602-475C-84FD-6053579A5158}"/>
              </a:ext>
            </a:extLst>
          </p:cNvPr>
          <p:cNvSpPr/>
          <p:nvPr/>
        </p:nvSpPr>
        <p:spPr>
          <a:xfrm>
            <a:off x="6842741" y="1728927"/>
            <a:ext cx="2379216" cy="328473"/>
          </a:xfrm>
          <a:prstGeom prst="rect">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Install Python Modules</a:t>
            </a:r>
          </a:p>
        </p:txBody>
      </p:sp>
      <p:sp>
        <p:nvSpPr>
          <p:cNvPr id="24" name="Rectangle 23">
            <a:extLst>
              <a:ext uri="{FF2B5EF4-FFF2-40B4-BE49-F238E27FC236}">
                <a16:creationId xmlns:a16="http://schemas.microsoft.com/office/drawing/2014/main" id="{7D13628B-EA70-4219-8D9C-DD42EED0202B}"/>
              </a:ext>
            </a:extLst>
          </p:cNvPr>
          <p:cNvSpPr/>
          <p:nvPr/>
        </p:nvSpPr>
        <p:spPr>
          <a:xfrm>
            <a:off x="5888437" y="2328376"/>
            <a:ext cx="4280979" cy="328473"/>
          </a:xfrm>
          <a:prstGeom prst="rect">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Download weather data to a database</a:t>
            </a:r>
          </a:p>
        </p:txBody>
      </p:sp>
      <p:sp>
        <p:nvSpPr>
          <p:cNvPr id="25" name="Rectangle 24">
            <a:extLst>
              <a:ext uri="{FF2B5EF4-FFF2-40B4-BE49-F238E27FC236}">
                <a16:creationId xmlns:a16="http://schemas.microsoft.com/office/drawing/2014/main" id="{2992F0B7-30E8-40A6-97B7-ADC3EB991C46}"/>
              </a:ext>
            </a:extLst>
          </p:cNvPr>
          <p:cNvSpPr/>
          <p:nvPr/>
        </p:nvSpPr>
        <p:spPr>
          <a:xfrm>
            <a:off x="6363877" y="2936533"/>
            <a:ext cx="3330097" cy="328473"/>
          </a:xfrm>
          <a:prstGeom prst="rect">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Extract weather data into CSV file</a:t>
            </a:r>
          </a:p>
        </p:txBody>
      </p:sp>
      <p:sp>
        <p:nvSpPr>
          <p:cNvPr id="26" name="Rectangle 25">
            <a:extLst>
              <a:ext uri="{FF2B5EF4-FFF2-40B4-BE49-F238E27FC236}">
                <a16:creationId xmlns:a16="http://schemas.microsoft.com/office/drawing/2014/main" id="{312B5928-9A42-4FF9-A385-B3D73D85824F}"/>
              </a:ext>
            </a:extLst>
          </p:cNvPr>
          <p:cNvSpPr/>
          <p:nvPr/>
        </p:nvSpPr>
        <p:spPr>
          <a:xfrm>
            <a:off x="6839319" y="3531454"/>
            <a:ext cx="2379216" cy="328473"/>
          </a:xfrm>
          <a:prstGeom prst="rect">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Cleanse weather data</a:t>
            </a:r>
          </a:p>
        </p:txBody>
      </p:sp>
      <p:sp>
        <p:nvSpPr>
          <p:cNvPr id="27" name="Rectangle 26">
            <a:extLst>
              <a:ext uri="{FF2B5EF4-FFF2-40B4-BE49-F238E27FC236}">
                <a16:creationId xmlns:a16="http://schemas.microsoft.com/office/drawing/2014/main" id="{190A3B52-6365-4EAE-8158-CF7B69CEB73D}"/>
              </a:ext>
            </a:extLst>
          </p:cNvPr>
          <p:cNvSpPr/>
          <p:nvPr/>
        </p:nvSpPr>
        <p:spPr>
          <a:xfrm>
            <a:off x="6434412" y="4210694"/>
            <a:ext cx="3189026" cy="328473"/>
          </a:xfrm>
          <a:prstGeom prst="rect">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 Excel to manipulate data</a:t>
            </a:r>
          </a:p>
        </p:txBody>
      </p:sp>
      <p:sp>
        <p:nvSpPr>
          <p:cNvPr id="28" name="Rectangle 27">
            <a:extLst>
              <a:ext uri="{FF2B5EF4-FFF2-40B4-BE49-F238E27FC236}">
                <a16:creationId xmlns:a16="http://schemas.microsoft.com/office/drawing/2014/main" id="{F4160139-545D-4E41-B665-9602F0DB45F8}"/>
              </a:ext>
            </a:extLst>
          </p:cNvPr>
          <p:cNvSpPr/>
          <p:nvPr/>
        </p:nvSpPr>
        <p:spPr>
          <a:xfrm>
            <a:off x="4872778" y="4867640"/>
            <a:ext cx="6351694" cy="328473"/>
          </a:xfrm>
          <a:prstGeom prst="rect">
            <a:avLst/>
          </a:prstGeom>
          <a:solidFill>
            <a:schemeClr val="accent5">
              <a:lumMod val="50000"/>
            </a:schemeClr>
          </a:solidFill>
          <a:ln>
            <a:solidFill>
              <a:schemeClr val="bg1">
                <a:lumMod val="85000"/>
                <a:lumOff val="15000"/>
              </a:schemeClr>
            </a:solidFill>
          </a:ln>
          <a:effectLst>
            <a:glow rad="228600">
              <a:schemeClr val="accent3">
                <a:satMod val="175000"/>
                <a:alpha val="40000"/>
              </a:schemeClr>
            </a:glow>
            <a:innerShdw blurRad="114300">
              <a:prstClr val="black"/>
            </a:innerShdw>
          </a:effectLst>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a:t>Use Python data analytics module to develop graphical models</a:t>
            </a:r>
          </a:p>
        </p:txBody>
      </p:sp>
      <p:cxnSp>
        <p:nvCxnSpPr>
          <p:cNvPr id="30" name="Straight Arrow Connector 29">
            <a:extLst>
              <a:ext uri="{FF2B5EF4-FFF2-40B4-BE49-F238E27FC236}">
                <a16:creationId xmlns:a16="http://schemas.microsoft.com/office/drawing/2014/main" id="{E6060A48-FF80-4CB0-B033-884C69DEC94D}"/>
              </a:ext>
            </a:extLst>
          </p:cNvPr>
          <p:cNvCxnSpPr>
            <a:cxnSpLocks/>
          </p:cNvCxnSpPr>
          <p:nvPr/>
        </p:nvCxnSpPr>
        <p:spPr>
          <a:xfrm>
            <a:off x="8028927" y="1455938"/>
            <a:ext cx="3422" cy="2729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D7ACF7A-608E-4942-8A28-720E0947EA7D}"/>
              </a:ext>
            </a:extLst>
          </p:cNvPr>
          <p:cNvCxnSpPr/>
          <p:nvPr/>
        </p:nvCxnSpPr>
        <p:spPr>
          <a:xfrm>
            <a:off x="8049734" y="4515143"/>
            <a:ext cx="0" cy="35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EE229AE3-2755-46AB-ABE3-A8C540DA502A}"/>
              </a:ext>
            </a:extLst>
          </p:cNvPr>
          <p:cNvCxnSpPr/>
          <p:nvPr/>
        </p:nvCxnSpPr>
        <p:spPr>
          <a:xfrm>
            <a:off x="8028927" y="3849139"/>
            <a:ext cx="0" cy="35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8970D2B-0DD4-45C6-BFF3-0FF0A938AECF}"/>
              </a:ext>
            </a:extLst>
          </p:cNvPr>
          <p:cNvCxnSpPr/>
          <p:nvPr/>
        </p:nvCxnSpPr>
        <p:spPr>
          <a:xfrm>
            <a:off x="8048625" y="5196113"/>
            <a:ext cx="0" cy="3524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28BF059-7F90-40F9-A79D-C3ECBB10BDB4}"/>
              </a:ext>
            </a:extLst>
          </p:cNvPr>
          <p:cNvCxnSpPr>
            <a:cxnSpLocks/>
            <a:stCxn id="24" idx="2"/>
            <a:endCxn id="25" idx="0"/>
          </p:cNvCxnSpPr>
          <p:nvPr/>
        </p:nvCxnSpPr>
        <p:spPr>
          <a:xfrm flipH="1">
            <a:off x="8028926" y="2656849"/>
            <a:ext cx="1" cy="27968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55B81F7-821C-4BF6-A892-E369CAF01880}"/>
              </a:ext>
            </a:extLst>
          </p:cNvPr>
          <p:cNvCxnSpPr>
            <a:cxnSpLocks/>
          </p:cNvCxnSpPr>
          <p:nvPr/>
        </p:nvCxnSpPr>
        <p:spPr>
          <a:xfrm>
            <a:off x="8028927" y="3256299"/>
            <a:ext cx="0" cy="275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A71D84A-7171-4729-A385-14FBC355AF95}"/>
              </a:ext>
            </a:extLst>
          </p:cNvPr>
          <p:cNvCxnSpPr>
            <a:cxnSpLocks/>
          </p:cNvCxnSpPr>
          <p:nvPr/>
        </p:nvCxnSpPr>
        <p:spPr>
          <a:xfrm>
            <a:off x="8028927" y="2057400"/>
            <a:ext cx="0" cy="2751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115264"/>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FF486E2F-D0C1-4083-88AE-1015B8F6EB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16D17B-2F88-426A-B728-212B5FFE7F31}"/>
              </a:ext>
            </a:extLst>
          </p:cNvPr>
          <p:cNvSpPr>
            <a:spLocks noGrp="1"/>
          </p:cNvSpPr>
          <p:nvPr>
            <p:ph type="title"/>
          </p:nvPr>
        </p:nvSpPr>
        <p:spPr>
          <a:xfrm>
            <a:off x="913795" y="609600"/>
            <a:ext cx="10353762" cy="1257300"/>
          </a:xfrm>
        </p:spPr>
        <p:txBody>
          <a:bodyPr vert="horz" lIns="91440" tIns="45720" rIns="91440" bIns="45720" rtlCol="0" anchor="ctr">
            <a:normAutofit/>
          </a:bodyPr>
          <a:lstStyle/>
          <a:p>
            <a:r>
              <a:rPr lang="en-US" sz="4000"/>
              <a:t>Adding a Library</a:t>
            </a:r>
          </a:p>
        </p:txBody>
      </p:sp>
      <p:sp>
        <p:nvSpPr>
          <p:cNvPr id="5" name="TextBox 4">
            <a:extLst>
              <a:ext uri="{FF2B5EF4-FFF2-40B4-BE49-F238E27FC236}">
                <a16:creationId xmlns:a16="http://schemas.microsoft.com/office/drawing/2014/main" id="{19C29795-4A3A-4CEB-B201-5DDAE796AC63}"/>
              </a:ext>
            </a:extLst>
          </p:cNvPr>
          <p:cNvSpPr txBox="1"/>
          <p:nvPr/>
        </p:nvSpPr>
        <p:spPr>
          <a:xfrm>
            <a:off x="913795" y="1766649"/>
            <a:ext cx="5546272" cy="3658378"/>
          </a:xfrm>
          <a:prstGeom prst="rect">
            <a:avLst/>
          </a:prstGeom>
        </p:spPr>
        <p:txBody>
          <a:bodyPr vert="horz" lIns="91440" tIns="45720" rIns="91440" bIns="45720" rtlCol="0" anchor="ctr">
            <a:normAutofit/>
          </a:bodyPr>
          <a:lstStyle/>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 order for Python to connect to the US government National Oceanic and Atmospheric Administration (NOAA) weather data service using a cloud-based Application Programming Interface (API), a library module must be installed to use this service.  </a:t>
            </a:r>
          </a:p>
          <a:p>
            <a:pPr defTabSz="457200">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screenshot shows the NOAA-SDK library installed</a:t>
            </a:r>
          </a:p>
        </p:txBody>
      </p:sp>
      <p:pic>
        <p:nvPicPr>
          <p:cNvPr id="20" name="Picture 19">
            <a:extLst>
              <a:ext uri="{FF2B5EF4-FFF2-40B4-BE49-F238E27FC236}">
                <a16:creationId xmlns:a16="http://schemas.microsoft.com/office/drawing/2014/main" id="{AD661026-DE64-47F1-9F88-0847B5FB356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6934200" y="1998132"/>
            <a:ext cx="4333632" cy="3521077"/>
          </a:xfrm>
          <a:prstGeom prst="rect">
            <a:avLst/>
          </a:prstGeom>
        </p:spPr>
      </p:pic>
      <p:pic>
        <p:nvPicPr>
          <p:cNvPr id="12" name="Picture 11">
            <a:extLst>
              <a:ext uri="{FF2B5EF4-FFF2-40B4-BE49-F238E27FC236}">
                <a16:creationId xmlns:a16="http://schemas.microsoft.com/office/drawing/2014/main" id="{AFA7DF5C-2F9F-4935-8A28-84A4468D5D14}"/>
              </a:ext>
            </a:extLst>
          </p:cNvPr>
          <p:cNvPicPr>
            <a:picLocks noChangeAspect="1"/>
          </p:cNvPicPr>
          <p:nvPr/>
        </p:nvPicPr>
        <p:blipFill rotWithShape="1">
          <a:blip r:embed="rId4"/>
          <a:srcRect l="328" r="3637" b="3"/>
          <a:stretch/>
        </p:blipFill>
        <p:spPr>
          <a:xfrm>
            <a:off x="7066560" y="2132822"/>
            <a:ext cx="4065464" cy="3258006"/>
          </a:xfrm>
          <a:prstGeom prst="rect">
            <a:avLst/>
          </a:prstGeom>
          <a:scene3d>
            <a:camera prst="orthographicFront"/>
            <a:lightRig rig="threePt" dir="t"/>
          </a:scene3d>
          <a:sp3d>
            <a:bevelT w="165100" prst="coolSlant"/>
          </a:sp3d>
        </p:spPr>
      </p:pic>
    </p:spTree>
    <p:extLst>
      <p:ext uri="{BB962C8B-B14F-4D97-AF65-F5344CB8AC3E}">
        <p14:creationId xmlns:p14="http://schemas.microsoft.com/office/powerpoint/2010/main" val="2422550700"/>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4" name="Picture 3" descr="A screenshot of a computer&#10;&#10;Description automatically generated with medium confidence">
            <a:extLst>
              <a:ext uri="{FF2B5EF4-FFF2-40B4-BE49-F238E27FC236}">
                <a16:creationId xmlns:a16="http://schemas.microsoft.com/office/drawing/2014/main" id="{14D1BFAE-3D55-4369-B11E-5BB30F3B836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4" name="Freeform 5">
            <a:extLst>
              <a:ext uri="{FF2B5EF4-FFF2-40B4-BE49-F238E27FC236}">
                <a16:creationId xmlns:a16="http://schemas.microsoft.com/office/drawing/2014/main" id="{608EAA06-5488-416B-B2B2-E552130110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rot="16200000" flipH="1">
            <a:off x="7426885" y="445383"/>
            <a:ext cx="1995577" cy="7534653"/>
          </a:xfrm>
          <a:prstGeom prst="round2SameRect">
            <a:avLst>
              <a:gd name="adj1" fmla="val 9679"/>
              <a:gd name="adj2" fmla="val 400"/>
            </a:avLst>
          </a:prstGeom>
          <a:solidFill>
            <a:schemeClr val="bg1">
              <a:alpha val="30000"/>
            </a:schemeClr>
          </a:solidFill>
          <a:ln>
            <a:noFill/>
          </a:ln>
          <a:effectLst>
            <a:outerShdw blurRad="50800" dist="38100" dir="5400000" algn="tl" rotWithShape="0">
              <a:srgbClr val="000000">
                <a:alpha val="43000"/>
              </a:srgbClr>
            </a:outerShdw>
          </a:effectLst>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4947701" y="3496574"/>
            <a:ext cx="6436104" cy="1052422"/>
          </a:xfrm>
        </p:spPr>
        <p:txBody>
          <a:bodyPr vert="horz" lIns="91440" tIns="45720" rIns="91440" bIns="45720" rtlCol="0" anchor="b">
            <a:normAutofit/>
          </a:bodyPr>
          <a:lstStyle/>
          <a:p>
            <a:pPr algn="l"/>
            <a:r>
              <a:rPr lang="en-US" sz="4400"/>
              <a:t>BuildWeatherDb.py Code</a:t>
            </a:r>
          </a:p>
        </p:txBody>
      </p:sp>
    </p:spTree>
    <p:extLst>
      <p:ext uri="{BB962C8B-B14F-4D97-AF65-F5344CB8AC3E}">
        <p14:creationId xmlns:p14="http://schemas.microsoft.com/office/powerpoint/2010/main" val="2152337037"/>
      </p:ext>
    </p:extLst>
  </p:cSld>
  <p:clrMapOvr>
    <a:masterClrMapping/>
  </p:clrMapOvr>
  <p:transition spd="slow">
    <p:wip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VTI">
  <a:themeElements>
    <a:clrScheme name="Custom 35">
      <a:dk1>
        <a:sysClr val="windowText" lastClr="000000"/>
      </a:dk1>
      <a:lt1>
        <a:sysClr val="window" lastClr="FFFFFF"/>
      </a:lt1>
      <a:dk2>
        <a:srgbClr val="4E3B30"/>
      </a:dk2>
      <a:lt2>
        <a:srgbClr val="F4EDD8"/>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4">
      <a:majorFont>
        <a:latin typeface="Goudy Old Style"/>
        <a:ea typeface=""/>
        <a:cs typeface=""/>
      </a:majorFont>
      <a:minorFont>
        <a:latin typeface="Goudy Old Style"/>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VTI" id="{35C4A07C-0176-4A32-9BCB-B016516853F0}" vid="{9B70D35C-BCA8-4715-BB49-8BE54A7FC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2.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{EF701DA1-93CE-4AAE-B8D8-A9B255FA02A3}tf55705232_win32</Template>
  <TotalTime>1847</TotalTime>
  <Words>680</Words>
  <Application>Microsoft Office PowerPoint</Application>
  <PresentationFormat>Widescreen</PresentationFormat>
  <Paragraphs>80</Paragraphs>
  <Slides>25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25</vt:i4>
      </vt:variant>
    </vt:vector>
  </HeadingPairs>
  <TitlesOfParts>
    <vt:vector size="33" baseType="lpstr">
      <vt:lpstr>Arial</vt:lpstr>
      <vt:lpstr>Avenir Next LT Pro Demi</vt:lpstr>
      <vt:lpstr>Calibri</vt:lpstr>
      <vt:lpstr>Calibri Light</vt:lpstr>
      <vt:lpstr>Goudy Old Style</vt:lpstr>
      <vt:lpstr>Wingdings 2</vt:lpstr>
      <vt:lpstr>SlateVTI</vt:lpstr>
      <vt:lpstr>Office Theme</vt:lpstr>
      <vt:lpstr>CEIS110 - Python</vt:lpstr>
      <vt:lpstr>PowerPoint Presentation</vt:lpstr>
      <vt:lpstr>Software Inventory</vt:lpstr>
      <vt:lpstr>Software Used</vt:lpstr>
      <vt:lpstr>Planning and Design</vt:lpstr>
      <vt:lpstr>What is a flowchart?</vt:lpstr>
      <vt:lpstr>Flowchart Used</vt:lpstr>
      <vt:lpstr>Adding a Library</vt:lpstr>
      <vt:lpstr>BuildWeatherDb.py Code</vt:lpstr>
      <vt:lpstr>Python Console </vt:lpstr>
      <vt:lpstr>Weather.db File </vt:lpstr>
      <vt:lpstr>Querying the Database</vt:lpstr>
      <vt:lpstr>Query to retrieve all columns and all rows</vt:lpstr>
      <vt:lpstr>Query to retrieve temperature</vt:lpstr>
      <vt:lpstr>Query to retrieve all clear days </vt:lpstr>
      <vt:lpstr>Data Cleansing</vt:lpstr>
      <vt:lpstr>PowerPoint Presentation</vt:lpstr>
      <vt:lpstr>Retrieve and Convert Data to CSV Format </vt:lpstr>
      <vt:lpstr>Temperature and Humidity Chart </vt:lpstr>
      <vt:lpstr>Data Plots Created in Spyder</vt:lpstr>
      <vt:lpstr>Analysis </vt:lpstr>
      <vt:lpstr>Prediction</vt:lpstr>
      <vt:lpstr>PowerPoint Presentation</vt:lpstr>
      <vt:lpstr>Career Skills</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CEIS110 - Python</dc:title>
  <dc:creator>Shannon Clinton</dc:creator>
  <cp:lastModifiedBy>Shannon Clinton</cp:lastModifiedBy>
  <cp:revision>1</cp:revision>
  <dcterms:created xsi:type="dcterms:W3CDTF">2022-04-17T23:01:02Z</dcterms:created>
  <dcterms:modified xsi:type="dcterms:W3CDTF">2022-04-19T05:48:59Z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