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86" r:id="rId1"/>
  </p:sldMasterIdLst>
  <p:sldIdLst>
    <p:sldId id="256" r:id="rId2"/>
    <p:sldId id="260" r:id="rId3"/>
    <p:sldId id="261" r:id="rId4"/>
    <p:sldId id="262" r:id="rId5"/>
    <p:sldId id="263" r:id="rId6"/>
    <p:sldId id="264" r:id="rId7"/>
    <p:sldId id="265" r:id="rId8"/>
    <p:sldId id="266" r:id="rId9"/>
    <p:sldId id="267" r:id="rId10"/>
    <p:sldId id="268" r:id="rId11"/>
    <p:sldId id="259" r:id="rId1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CF72F53-87AF-401F-8824-761D446AAC8F}" v="30" dt="2023-04-23T02:46:38.85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011" autoAdjust="0"/>
    <p:restoredTop sz="94660"/>
  </p:normalViewPr>
  <p:slideViewPr>
    <p:cSldViewPr snapToGrid="0">
      <p:cViewPr varScale="1">
        <p:scale>
          <a:sx n="111" d="100"/>
          <a:sy n="111" d="100"/>
        </p:scale>
        <p:origin x="360"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18" Type="http://schemas.microsoft.com/office/2015/10/relationships/revisionInfo" Target="revisionInfo.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microsoft.com/office/2016/11/relationships/changesInfo" Target="changesInfos/changesInfo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hannon Clinton" userId="49ed57de2700d72e" providerId="LiveId" clId="{BCF72F53-87AF-401F-8824-761D446AAC8F}"/>
    <pc:docChg chg="custSel addSld delSld modSld">
      <pc:chgData name="Shannon Clinton" userId="49ed57de2700d72e" providerId="LiveId" clId="{BCF72F53-87AF-401F-8824-761D446AAC8F}" dt="2023-04-23T02:53:32.253" v="1526" actId="27636"/>
      <pc:docMkLst>
        <pc:docMk/>
      </pc:docMkLst>
      <pc:sldChg chg="modSp mod">
        <pc:chgData name="Shannon Clinton" userId="49ed57de2700d72e" providerId="LiveId" clId="{BCF72F53-87AF-401F-8824-761D446AAC8F}" dt="2023-04-23T02:53:32.253" v="1526" actId="27636"/>
        <pc:sldMkLst>
          <pc:docMk/>
          <pc:sldMk cId="1857024887" sldId="256"/>
        </pc:sldMkLst>
        <pc:spChg chg="mod">
          <ac:chgData name="Shannon Clinton" userId="49ed57de2700d72e" providerId="LiveId" clId="{BCF72F53-87AF-401F-8824-761D446AAC8F}" dt="2023-04-23T02:53:32.253" v="1526" actId="27636"/>
          <ac:spMkLst>
            <pc:docMk/>
            <pc:sldMk cId="1857024887" sldId="256"/>
            <ac:spMk id="3" creationId="{4BC0B404-975E-2DEE-25C1-4CFBCA9C82DA}"/>
          </ac:spMkLst>
        </pc:spChg>
      </pc:sldChg>
      <pc:sldChg chg="del">
        <pc:chgData name="Shannon Clinton" userId="49ed57de2700d72e" providerId="LiveId" clId="{BCF72F53-87AF-401F-8824-761D446AAC8F}" dt="2023-04-23T02:28:14.923" v="637" actId="2696"/>
        <pc:sldMkLst>
          <pc:docMk/>
          <pc:sldMk cId="3692549964" sldId="257"/>
        </pc:sldMkLst>
      </pc:sldChg>
      <pc:sldChg chg="del">
        <pc:chgData name="Shannon Clinton" userId="49ed57de2700d72e" providerId="LiveId" clId="{BCF72F53-87AF-401F-8824-761D446AAC8F}" dt="2023-04-23T02:39:20.655" v="894" actId="2696"/>
        <pc:sldMkLst>
          <pc:docMk/>
          <pc:sldMk cId="1418017253" sldId="258"/>
        </pc:sldMkLst>
      </pc:sldChg>
      <pc:sldChg chg="addSp modSp mod">
        <pc:chgData name="Shannon Clinton" userId="49ed57de2700d72e" providerId="LiveId" clId="{BCF72F53-87AF-401F-8824-761D446AAC8F}" dt="2023-04-23T02:51:16.292" v="1471" actId="1076"/>
        <pc:sldMkLst>
          <pc:docMk/>
          <pc:sldMk cId="3167932001" sldId="259"/>
        </pc:sldMkLst>
        <pc:spChg chg="add mod">
          <ac:chgData name="Shannon Clinton" userId="49ed57de2700d72e" providerId="LiveId" clId="{BCF72F53-87AF-401F-8824-761D446AAC8F}" dt="2023-04-23T02:51:16.292" v="1471" actId="1076"/>
          <ac:spMkLst>
            <pc:docMk/>
            <pc:sldMk cId="3167932001" sldId="259"/>
            <ac:spMk id="3" creationId="{F6A99E8B-1589-5315-7B1C-EA3F91A2BBFE}"/>
          </ac:spMkLst>
        </pc:spChg>
        <pc:picChg chg="mod">
          <ac:chgData name="Shannon Clinton" userId="49ed57de2700d72e" providerId="LiveId" clId="{BCF72F53-87AF-401F-8824-761D446AAC8F}" dt="2023-04-23T02:46:34.940" v="1086" actId="1076"/>
          <ac:picMkLst>
            <pc:docMk/>
            <pc:sldMk cId="3167932001" sldId="259"/>
            <ac:picMk id="23" creationId="{E66E16EF-C3C4-DC41-9EE6-71E1F4CDE580}"/>
          </ac:picMkLst>
        </pc:picChg>
      </pc:sldChg>
      <pc:sldChg chg="addSp delSp modSp mod">
        <pc:chgData name="Shannon Clinton" userId="49ed57de2700d72e" providerId="LiveId" clId="{BCF72F53-87AF-401F-8824-761D446AAC8F}" dt="2023-04-23T02:28:23.484" v="642" actId="20577"/>
        <pc:sldMkLst>
          <pc:docMk/>
          <pc:sldMk cId="3428626463" sldId="260"/>
        </pc:sldMkLst>
        <pc:spChg chg="add del">
          <ac:chgData name="Shannon Clinton" userId="49ed57de2700d72e" providerId="LiveId" clId="{BCF72F53-87AF-401F-8824-761D446AAC8F}" dt="2023-04-23T02:01:52.664" v="1"/>
          <ac:spMkLst>
            <pc:docMk/>
            <pc:sldMk cId="3428626463" sldId="260"/>
            <ac:spMk id="2" creationId="{DBC2691B-7F35-0C49-FA88-07EC49A98353}"/>
          </ac:spMkLst>
        </pc:spChg>
        <pc:spChg chg="add mod">
          <ac:chgData name="Shannon Clinton" userId="49ed57de2700d72e" providerId="LiveId" clId="{BCF72F53-87AF-401F-8824-761D446AAC8F}" dt="2023-04-23T02:28:23.484" v="642" actId="20577"/>
          <ac:spMkLst>
            <pc:docMk/>
            <pc:sldMk cId="3428626463" sldId="260"/>
            <ac:spMk id="4" creationId="{9233ED76-6D76-DDBA-914B-D55DDDA56F2A}"/>
          </ac:spMkLst>
        </pc:spChg>
        <pc:picChg chg="add">
          <ac:chgData name="Shannon Clinton" userId="49ed57de2700d72e" providerId="LiveId" clId="{BCF72F53-87AF-401F-8824-761D446AAC8F}" dt="2023-04-23T02:01:59.095" v="2"/>
          <ac:picMkLst>
            <pc:docMk/>
            <pc:sldMk cId="3428626463" sldId="260"/>
            <ac:picMk id="3" creationId="{B57703CF-70FA-014C-046F-DA301354463C}"/>
          </ac:picMkLst>
        </pc:picChg>
      </pc:sldChg>
      <pc:sldChg chg="addSp modSp new mod setBg">
        <pc:chgData name="Shannon Clinton" userId="49ed57de2700d72e" providerId="LiveId" clId="{BCF72F53-87AF-401F-8824-761D446AAC8F}" dt="2023-04-23T02:11:14.112" v="415" actId="1076"/>
        <pc:sldMkLst>
          <pc:docMk/>
          <pc:sldMk cId="1145656343" sldId="261"/>
        </pc:sldMkLst>
        <pc:spChg chg="add mod">
          <ac:chgData name="Shannon Clinton" userId="49ed57de2700d72e" providerId="LiveId" clId="{BCF72F53-87AF-401F-8824-761D446AAC8F}" dt="2023-04-23T02:11:14.112" v="415" actId="1076"/>
          <ac:spMkLst>
            <pc:docMk/>
            <pc:sldMk cId="1145656343" sldId="261"/>
            <ac:spMk id="2" creationId="{4156B752-1633-3AE3-0DDF-D1EA99E44B31}"/>
          </ac:spMkLst>
        </pc:spChg>
        <pc:spChg chg="add">
          <ac:chgData name="Shannon Clinton" userId="49ed57de2700d72e" providerId="LiveId" clId="{BCF72F53-87AF-401F-8824-761D446AAC8F}" dt="2023-04-23T02:06:56.034" v="247" actId="26606"/>
          <ac:spMkLst>
            <pc:docMk/>
            <pc:sldMk cId="1145656343" sldId="261"/>
            <ac:spMk id="9" creationId="{2D03A0B2-4A2F-D846-A5E6-FB7CB9A031F7}"/>
          </ac:spMkLst>
        </pc:spChg>
        <pc:spChg chg="add">
          <ac:chgData name="Shannon Clinton" userId="49ed57de2700d72e" providerId="LiveId" clId="{BCF72F53-87AF-401F-8824-761D446AAC8F}" dt="2023-04-23T02:06:56.034" v="247" actId="26606"/>
          <ac:spMkLst>
            <pc:docMk/>
            <pc:sldMk cId="1145656343" sldId="261"/>
            <ac:spMk id="11" creationId="{7F573F1D-73A7-FB41-BCAD-FC9AA7DEF4F5}"/>
          </ac:spMkLst>
        </pc:spChg>
        <pc:spChg chg="add">
          <ac:chgData name="Shannon Clinton" userId="49ed57de2700d72e" providerId="LiveId" clId="{BCF72F53-87AF-401F-8824-761D446AAC8F}" dt="2023-04-23T02:06:56.034" v="247" actId="26606"/>
          <ac:spMkLst>
            <pc:docMk/>
            <pc:sldMk cId="1145656343" sldId="261"/>
            <ac:spMk id="13" creationId="{A88F843D-1C1B-C740-AC27-E3238D0F5F47}"/>
          </ac:spMkLst>
        </pc:spChg>
        <pc:spChg chg="add">
          <ac:chgData name="Shannon Clinton" userId="49ed57de2700d72e" providerId="LiveId" clId="{BCF72F53-87AF-401F-8824-761D446AAC8F}" dt="2023-04-23T02:06:56.034" v="247" actId="26606"/>
          <ac:spMkLst>
            <pc:docMk/>
            <pc:sldMk cId="1145656343" sldId="261"/>
            <ac:spMk id="15" creationId="{A21C8291-E3D5-4240-8FF4-E5213CBCC453}"/>
          </ac:spMkLst>
        </pc:spChg>
        <pc:spChg chg="add">
          <ac:chgData name="Shannon Clinton" userId="49ed57de2700d72e" providerId="LiveId" clId="{BCF72F53-87AF-401F-8824-761D446AAC8F}" dt="2023-04-23T02:06:56.034" v="247" actId="26606"/>
          <ac:spMkLst>
            <pc:docMk/>
            <pc:sldMk cId="1145656343" sldId="261"/>
            <ac:spMk id="17" creationId="{08B44AFE-C181-7047-8CC9-CA00BD385EEA}"/>
          </ac:spMkLst>
        </pc:spChg>
        <pc:picChg chg="add mod">
          <ac:chgData name="Shannon Clinton" userId="49ed57de2700d72e" providerId="LiveId" clId="{BCF72F53-87AF-401F-8824-761D446AAC8F}" dt="2023-04-23T02:07:01.752" v="248" actId="1076"/>
          <ac:picMkLst>
            <pc:docMk/>
            <pc:sldMk cId="1145656343" sldId="261"/>
            <ac:picMk id="3" creationId="{1EEEE11C-4D6A-BE02-BFF7-A6F1A29F09D4}"/>
          </ac:picMkLst>
        </pc:picChg>
        <pc:picChg chg="add mod">
          <ac:chgData name="Shannon Clinton" userId="49ed57de2700d72e" providerId="LiveId" clId="{BCF72F53-87AF-401F-8824-761D446AAC8F}" dt="2023-04-23T02:07:12.680" v="250" actId="1076"/>
          <ac:picMkLst>
            <pc:docMk/>
            <pc:sldMk cId="1145656343" sldId="261"/>
            <ac:picMk id="4" creationId="{85307D23-6BB4-22A0-16D7-DA9F0C9D3980}"/>
          </ac:picMkLst>
        </pc:picChg>
      </pc:sldChg>
      <pc:sldChg chg="addSp modSp new mod">
        <pc:chgData name="Shannon Clinton" userId="49ed57de2700d72e" providerId="LiveId" clId="{BCF72F53-87AF-401F-8824-761D446AAC8F}" dt="2023-04-23T02:13:20.033" v="431" actId="1076"/>
        <pc:sldMkLst>
          <pc:docMk/>
          <pc:sldMk cId="4030215164" sldId="262"/>
        </pc:sldMkLst>
        <pc:spChg chg="mod">
          <ac:chgData name="Shannon Clinton" userId="49ed57de2700d72e" providerId="LiveId" clId="{BCF72F53-87AF-401F-8824-761D446AAC8F}" dt="2023-04-23T02:10:20.611" v="406" actId="14100"/>
          <ac:spMkLst>
            <pc:docMk/>
            <pc:sldMk cId="4030215164" sldId="262"/>
            <ac:spMk id="2" creationId="{D99CC550-D5CB-4DC4-1777-D1C204069999}"/>
          </ac:spMkLst>
        </pc:spChg>
        <pc:spChg chg="add mod">
          <ac:chgData name="Shannon Clinton" userId="49ed57de2700d72e" providerId="LiveId" clId="{BCF72F53-87AF-401F-8824-761D446AAC8F}" dt="2023-04-23T02:13:20.033" v="431" actId="1076"/>
          <ac:spMkLst>
            <pc:docMk/>
            <pc:sldMk cId="4030215164" sldId="262"/>
            <ac:spMk id="4" creationId="{48AD939E-08F8-B94D-F4DC-4A41A41A41AD}"/>
          </ac:spMkLst>
        </pc:spChg>
        <pc:picChg chg="add mod">
          <ac:chgData name="Shannon Clinton" userId="49ed57de2700d72e" providerId="LiveId" clId="{BCF72F53-87AF-401F-8824-761D446AAC8F}" dt="2023-04-23T02:12:35.520" v="428" actId="14100"/>
          <ac:picMkLst>
            <pc:docMk/>
            <pc:sldMk cId="4030215164" sldId="262"/>
            <ac:picMk id="5" creationId="{8BE4B76E-90FA-7C18-348B-69AB42B5B4CE}"/>
          </ac:picMkLst>
        </pc:picChg>
        <pc:picChg chg="add mod">
          <ac:chgData name="Shannon Clinton" userId="49ed57de2700d72e" providerId="LiveId" clId="{BCF72F53-87AF-401F-8824-761D446AAC8F}" dt="2023-04-23T02:12:38.136" v="429" actId="1076"/>
          <ac:picMkLst>
            <pc:docMk/>
            <pc:sldMk cId="4030215164" sldId="262"/>
            <ac:picMk id="6" creationId="{B083E6D2-E51E-A943-7732-8A7A4824A467}"/>
          </ac:picMkLst>
        </pc:picChg>
      </pc:sldChg>
      <pc:sldChg chg="addSp modSp new mod">
        <pc:chgData name="Shannon Clinton" userId="49ed57de2700d72e" providerId="LiveId" clId="{BCF72F53-87AF-401F-8824-761D446AAC8F}" dt="2023-04-23T02:16:30.608" v="495" actId="1076"/>
        <pc:sldMkLst>
          <pc:docMk/>
          <pc:sldMk cId="3576882078" sldId="263"/>
        </pc:sldMkLst>
        <pc:spChg chg="add mod">
          <ac:chgData name="Shannon Clinton" userId="49ed57de2700d72e" providerId="LiveId" clId="{BCF72F53-87AF-401F-8824-761D446AAC8F}" dt="2023-04-23T02:16:23.017" v="494" actId="1076"/>
          <ac:spMkLst>
            <pc:docMk/>
            <pc:sldMk cId="3576882078" sldId="263"/>
            <ac:spMk id="3" creationId="{1CC8ADDE-962B-71A9-906D-3A45EC86AFB6}"/>
          </ac:spMkLst>
        </pc:spChg>
        <pc:spChg chg="add mod">
          <ac:chgData name="Shannon Clinton" userId="49ed57de2700d72e" providerId="LiveId" clId="{BCF72F53-87AF-401F-8824-761D446AAC8F}" dt="2023-04-23T02:16:30.608" v="495" actId="1076"/>
          <ac:spMkLst>
            <pc:docMk/>
            <pc:sldMk cId="3576882078" sldId="263"/>
            <ac:spMk id="5" creationId="{4BCCBC55-059E-5E46-E1B2-4BC949A55C2A}"/>
          </ac:spMkLst>
        </pc:spChg>
        <pc:picChg chg="add mod">
          <ac:chgData name="Shannon Clinton" userId="49ed57de2700d72e" providerId="LiveId" clId="{BCF72F53-87AF-401F-8824-761D446AAC8F}" dt="2023-04-23T02:16:16.952" v="493" actId="1076"/>
          <ac:picMkLst>
            <pc:docMk/>
            <pc:sldMk cId="3576882078" sldId="263"/>
            <ac:picMk id="4" creationId="{0C77E83F-D50E-DCC8-74DF-01328B5A2AC6}"/>
          </ac:picMkLst>
        </pc:picChg>
        <pc:picChg chg="add mod">
          <ac:chgData name="Shannon Clinton" userId="49ed57de2700d72e" providerId="LiveId" clId="{BCF72F53-87AF-401F-8824-761D446AAC8F}" dt="2023-04-23T02:16:11.319" v="492" actId="1076"/>
          <ac:picMkLst>
            <pc:docMk/>
            <pc:sldMk cId="3576882078" sldId="263"/>
            <ac:picMk id="6" creationId="{0D1D47AC-45E4-D070-135E-57F8090DBCE0}"/>
          </ac:picMkLst>
        </pc:picChg>
      </pc:sldChg>
      <pc:sldChg chg="addSp modSp new mod">
        <pc:chgData name="Shannon Clinton" userId="49ed57de2700d72e" providerId="LiveId" clId="{BCF72F53-87AF-401F-8824-761D446AAC8F}" dt="2023-04-23T02:27:41.856" v="635" actId="1076"/>
        <pc:sldMkLst>
          <pc:docMk/>
          <pc:sldMk cId="774894932" sldId="264"/>
        </pc:sldMkLst>
        <pc:spChg chg="mod">
          <ac:chgData name="Shannon Clinton" userId="49ed57de2700d72e" providerId="LiveId" clId="{BCF72F53-87AF-401F-8824-761D446AAC8F}" dt="2023-04-23T02:27:41.856" v="635" actId="1076"/>
          <ac:spMkLst>
            <pc:docMk/>
            <pc:sldMk cId="774894932" sldId="264"/>
            <ac:spMk id="2" creationId="{E65A8E33-B2CC-AB3A-5898-4641F4C596EB}"/>
          </ac:spMkLst>
        </pc:spChg>
        <pc:picChg chg="add mod">
          <ac:chgData name="Shannon Clinton" userId="49ed57de2700d72e" providerId="LiveId" clId="{BCF72F53-87AF-401F-8824-761D446AAC8F}" dt="2023-04-23T02:27:33.839" v="634" actId="1076"/>
          <ac:picMkLst>
            <pc:docMk/>
            <pc:sldMk cId="774894932" sldId="264"/>
            <ac:picMk id="3" creationId="{041D3E78-8218-D806-1D50-BED6CEBCA868}"/>
          </ac:picMkLst>
        </pc:picChg>
        <pc:picChg chg="add mod">
          <ac:chgData name="Shannon Clinton" userId="49ed57de2700d72e" providerId="LiveId" clId="{BCF72F53-87AF-401F-8824-761D446AAC8F}" dt="2023-04-23T02:27:05.599" v="626" actId="1076"/>
          <ac:picMkLst>
            <pc:docMk/>
            <pc:sldMk cId="774894932" sldId="264"/>
            <ac:picMk id="4" creationId="{7E1BDB3A-353C-A4E8-F1F3-9FB4BF95FB86}"/>
          </ac:picMkLst>
        </pc:picChg>
        <pc:picChg chg="add mod">
          <ac:chgData name="Shannon Clinton" userId="49ed57de2700d72e" providerId="LiveId" clId="{BCF72F53-87AF-401F-8824-761D446AAC8F}" dt="2023-04-23T02:27:25.879" v="633" actId="1076"/>
          <ac:picMkLst>
            <pc:docMk/>
            <pc:sldMk cId="774894932" sldId="264"/>
            <ac:picMk id="5" creationId="{44677C45-EF7A-0E4A-A7CE-EA139C4E300B}"/>
          </ac:picMkLst>
        </pc:picChg>
      </pc:sldChg>
      <pc:sldChg chg="addSp modSp new mod setBg">
        <pc:chgData name="Shannon Clinton" userId="49ed57de2700d72e" providerId="LiveId" clId="{BCF72F53-87AF-401F-8824-761D446AAC8F}" dt="2023-04-23T02:32:55.770" v="722" actId="1076"/>
        <pc:sldMkLst>
          <pc:docMk/>
          <pc:sldMk cId="2242019346" sldId="265"/>
        </pc:sldMkLst>
        <pc:spChg chg="add mod">
          <ac:chgData name="Shannon Clinton" userId="49ed57de2700d72e" providerId="LiveId" clId="{BCF72F53-87AF-401F-8824-761D446AAC8F}" dt="2023-04-23T02:32:55.770" v="722" actId="1076"/>
          <ac:spMkLst>
            <pc:docMk/>
            <pc:sldMk cId="2242019346" sldId="265"/>
            <ac:spMk id="2" creationId="{B3627FAE-7905-B73F-763A-FF859D0B035A}"/>
          </ac:spMkLst>
        </pc:spChg>
        <pc:spChg chg="add">
          <ac:chgData name="Shannon Clinton" userId="49ed57de2700d72e" providerId="LiveId" clId="{BCF72F53-87AF-401F-8824-761D446AAC8F}" dt="2023-04-23T02:32:00.387" v="714" actId="26606"/>
          <ac:spMkLst>
            <pc:docMk/>
            <pc:sldMk cId="2242019346" sldId="265"/>
            <ac:spMk id="8" creationId="{2D03A0B2-4A2F-D846-A5E6-FB7CB9A031F7}"/>
          </ac:spMkLst>
        </pc:spChg>
        <pc:spChg chg="add">
          <ac:chgData name="Shannon Clinton" userId="49ed57de2700d72e" providerId="LiveId" clId="{BCF72F53-87AF-401F-8824-761D446AAC8F}" dt="2023-04-23T02:32:00.387" v="714" actId="26606"/>
          <ac:spMkLst>
            <pc:docMk/>
            <pc:sldMk cId="2242019346" sldId="265"/>
            <ac:spMk id="10" creationId="{7F573F1D-73A7-FB41-BCAD-FC9AA7DEF4F5}"/>
          </ac:spMkLst>
        </pc:spChg>
        <pc:spChg chg="add">
          <ac:chgData name="Shannon Clinton" userId="49ed57de2700d72e" providerId="LiveId" clId="{BCF72F53-87AF-401F-8824-761D446AAC8F}" dt="2023-04-23T02:32:00.387" v="714" actId="26606"/>
          <ac:spMkLst>
            <pc:docMk/>
            <pc:sldMk cId="2242019346" sldId="265"/>
            <ac:spMk id="12" creationId="{A88F843D-1C1B-C740-AC27-E3238D0F5F47}"/>
          </ac:spMkLst>
        </pc:spChg>
        <pc:spChg chg="add">
          <ac:chgData name="Shannon Clinton" userId="49ed57de2700d72e" providerId="LiveId" clId="{BCF72F53-87AF-401F-8824-761D446AAC8F}" dt="2023-04-23T02:32:00.387" v="714" actId="26606"/>
          <ac:spMkLst>
            <pc:docMk/>
            <pc:sldMk cId="2242019346" sldId="265"/>
            <ac:spMk id="14" creationId="{A21C8291-E3D5-4240-8FF4-E5213CBCC453}"/>
          </ac:spMkLst>
        </pc:spChg>
        <pc:spChg chg="add">
          <ac:chgData name="Shannon Clinton" userId="49ed57de2700d72e" providerId="LiveId" clId="{BCF72F53-87AF-401F-8824-761D446AAC8F}" dt="2023-04-23T02:32:00.387" v="714" actId="26606"/>
          <ac:spMkLst>
            <pc:docMk/>
            <pc:sldMk cId="2242019346" sldId="265"/>
            <ac:spMk id="16" creationId="{08B44AFE-C181-7047-8CC9-CA00BD385EEA}"/>
          </ac:spMkLst>
        </pc:spChg>
        <pc:picChg chg="add mod">
          <ac:chgData name="Shannon Clinton" userId="49ed57de2700d72e" providerId="LiveId" clId="{BCF72F53-87AF-401F-8824-761D446AAC8F}" dt="2023-04-23T02:32:00.387" v="714" actId="26606"/>
          <ac:picMkLst>
            <pc:docMk/>
            <pc:sldMk cId="2242019346" sldId="265"/>
            <ac:picMk id="3" creationId="{F887305D-B2FB-1F19-063C-F2D5204A1EA0}"/>
          </ac:picMkLst>
        </pc:picChg>
      </pc:sldChg>
      <pc:sldChg chg="addSp delSp modSp new mod setBg">
        <pc:chgData name="Shannon Clinton" userId="49ed57de2700d72e" providerId="LiveId" clId="{BCF72F53-87AF-401F-8824-761D446AAC8F}" dt="2023-04-23T02:39:06.302" v="893" actId="1076"/>
        <pc:sldMkLst>
          <pc:docMk/>
          <pc:sldMk cId="257367020" sldId="266"/>
        </pc:sldMkLst>
        <pc:spChg chg="mod">
          <ac:chgData name="Shannon Clinton" userId="49ed57de2700d72e" providerId="LiveId" clId="{BCF72F53-87AF-401F-8824-761D446AAC8F}" dt="2023-04-23T02:39:06.302" v="893" actId="1076"/>
          <ac:spMkLst>
            <pc:docMk/>
            <pc:sldMk cId="257367020" sldId="266"/>
            <ac:spMk id="2" creationId="{D03094C0-246F-69D3-5493-1DE5B2ACCBDE}"/>
          </ac:spMkLst>
        </pc:spChg>
        <pc:spChg chg="add">
          <ac:chgData name="Shannon Clinton" userId="49ed57de2700d72e" providerId="LiveId" clId="{BCF72F53-87AF-401F-8824-761D446AAC8F}" dt="2023-04-23T02:37:42.037" v="875" actId="26606"/>
          <ac:spMkLst>
            <pc:docMk/>
            <pc:sldMk cId="257367020" sldId="266"/>
            <ac:spMk id="10" creationId="{2D03A0B2-4A2F-D846-A5E6-FB7CB9A031F7}"/>
          </ac:spMkLst>
        </pc:spChg>
        <pc:spChg chg="add">
          <ac:chgData name="Shannon Clinton" userId="49ed57de2700d72e" providerId="LiveId" clId="{BCF72F53-87AF-401F-8824-761D446AAC8F}" dt="2023-04-23T02:37:42.037" v="875" actId="26606"/>
          <ac:spMkLst>
            <pc:docMk/>
            <pc:sldMk cId="257367020" sldId="266"/>
            <ac:spMk id="12" creationId="{7F573F1D-73A7-FB41-BCAD-FC9AA7DEF4F5}"/>
          </ac:spMkLst>
        </pc:spChg>
        <pc:spChg chg="add">
          <ac:chgData name="Shannon Clinton" userId="49ed57de2700d72e" providerId="LiveId" clId="{BCF72F53-87AF-401F-8824-761D446AAC8F}" dt="2023-04-23T02:37:42.037" v="875" actId="26606"/>
          <ac:spMkLst>
            <pc:docMk/>
            <pc:sldMk cId="257367020" sldId="266"/>
            <ac:spMk id="14" creationId="{A88F843D-1C1B-C740-AC27-E3238D0F5F47}"/>
          </ac:spMkLst>
        </pc:spChg>
        <pc:spChg chg="add">
          <ac:chgData name="Shannon Clinton" userId="49ed57de2700d72e" providerId="LiveId" clId="{BCF72F53-87AF-401F-8824-761D446AAC8F}" dt="2023-04-23T02:37:42.037" v="875" actId="26606"/>
          <ac:spMkLst>
            <pc:docMk/>
            <pc:sldMk cId="257367020" sldId="266"/>
            <ac:spMk id="16" creationId="{1F8285B5-F87E-DD44-AF10-54EDA0471C6E}"/>
          </ac:spMkLst>
        </pc:spChg>
        <pc:spChg chg="add">
          <ac:chgData name="Shannon Clinton" userId="49ed57de2700d72e" providerId="LiveId" clId="{BCF72F53-87AF-401F-8824-761D446AAC8F}" dt="2023-04-23T02:37:42.037" v="875" actId="26606"/>
          <ac:spMkLst>
            <pc:docMk/>
            <pc:sldMk cId="257367020" sldId="266"/>
            <ac:spMk id="18" creationId="{9F8E50FA-F7A5-5C47-8BB1-544225797004}"/>
          </ac:spMkLst>
        </pc:spChg>
        <pc:picChg chg="add mod">
          <ac:chgData name="Shannon Clinton" userId="49ed57de2700d72e" providerId="LiveId" clId="{BCF72F53-87AF-401F-8824-761D446AAC8F}" dt="2023-04-23T02:37:42.037" v="875" actId="26606"/>
          <ac:picMkLst>
            <pc:docMk/>
            <pc:sldMk cId="257367020" sldId="266"/>
            <ac:picMk id="3" creationId="{0D1F3439-119C-330E-C745-6900C6ABCBF4}"/>
          </ac:picMkLst>
        </pc:picChg>
        <pc:picChg chg="add del mod">
          <ac:chgData name="Shannon Clinton" userId="49ed57de2700d72e" providerId="LiveId" clId="{BCF72F53-87AF-401F-8824-761D446AAC8F}" dt="2023-04-23T02:38:30.707" v="887" actId="478"/>
          <ac:picMkLst>
            <pc:docMk/>
            <pc:sldMk cId="257367020" sldId="266"/>
            <ac:picMk id="4" creationId="{41EC9400-C2FE-1F38-AE5C-1C93C67A1DAC}"/>
          </ac:picMkLst>
        </pc:picChg>
        <pc:picChg chg="add del mod">
          <ac:chgData name="Shannon Clinton" userId="49ed57de2700d72e" providerId="LiveId" clId="{BCF72F53-87AF-401F-8824-761D446AAC8F}" dt="2023-04-23T02:38:27.807" v="886" actId="478"/>
          <ac:picMkLst>
            <pc:docMk/>
            <pc:sldMk cId="257367020" sldId="266"/>
            <ac:picMk id="5" creationId="{1DE7CAC1-95C3-7F3B-1CC2-6383F1AC6452}"/>
          </ac:picMkLst>
        </pc:picChg>
        <pc:picChg chg="add mod">
          <ac:chgData name="Shannon Clinton" userId="49ed57de2700d72e" providerId="LiveId" clId="{BCF72F53-87AF-401F-8824-761D446AAC8F}" dt="2023-04-23T02:38:58.373" v="892" actId="1076"/>
          <ac:picMkLst>
            <pc:docMk/>
            <pc:sldMk cId="257367020" sldId="266"/>
            <ac:picMk id="6" creationId="{6F9342CE-4E71-392F-9702-70C09FF774D3}"/>
          </ac:picMkLst>
        </pc:picChg>
        <pc:picChg chg="add mod">
          <ac:chgData name="Shannon Clinton" userId="49ed57de2700d72e" providerId="LiveId" clId="{BCF72F53-87AF-401F-8824-761D446AAC8F}" dt="2023-04-23T02:38:55.751" v="891" actId="1076"/>
          <ac:picMkLst>
            <pc:docMk/>
            <pc:sldMk cId="257367020" sldId="266"/>
            <ac:picMk id="7" creationId="{31558A10-6908-A9B6-DB6E-BF1BC6387951}"/>
          </ac:picMkLst>
        </pc:picChg>
      </pc:sldChg>
      <pc:sldChg chg="addSp modSp new mod">
        <pc:chgData name="Shannon Clinton" userId="49ed57de2700d72e" providerId="LiveId" clId="{BCF72F53-87AF-401F-8824-761D446AAC8F}" dt="2023-04-23T02:44:09.662" v="1017" actId="1076"/>
        <pc:sldMkLst>
          <pc:docMk/>
          <pc:sldMk cId="3370024237" sldId="267"/>
        </pc:sldMkLst>
        <pc:spChg chg="mod">
          <ac:chgData name="Shannon Clinton" userId="49ed57de2700d72e" providerId="LiveId" clId="{BCF72F53-87AF-401F-8824-761D446AAC8F}" dt="2023-04-23T02:41:57.688" v="989" actId="27636"/>
          <ac:spMkLst>
            <pc:docMk/>
            <pc:sldMk cId="3370024237" sldId="267"/>
            <ac:spMk id="2" creationId="{5B2C1086-E2C6-8027-AD33-80726F5CE144}"/>
          </ac:spMkLst>
        </pc:spChg>
        <pc:spChg chg="add mod">
          <ac:chgData name="Shannon Clinton" userId="49ed57de2700d72e" providerId="LiveId" clId="{BCF72F53-87AF-401F-8824-761D446AAC8F}" dt="2023-04-23T02:44:09.662" v="1017" actId="1076"/>
          <ac:spMkLst>
            <pc:docMk/>
            <pc:sldMk cId="3370024237" sldId="267"/>
            <ac:spMk id="3" creationId="{32FAF72E-A25F-E8FC-3455-6E3D23114C47}"/>
          </ac:spMkLst>
        </pc:spChg>
        <pc:spChg chg="add mod">
          <ac:chgData name="Shannon Clinton" userId="49ed57de2700d72e" providerId="LiveId" clId="{BCF72F53-87AF-401F-8824-761D446AAC8F}" dt="2023-04-23T02:44:01.461" v="1016" actId="1076"/>
          <ac:spMkLst>
            <pc:docMk/>
            <pc:sldMk cId="3370024237" sldId="267"/>
            <ac:spMk id="6" creationId="{39D80E85-561F-C72C-2A2F-B2D80A57AC7B}"/>
          </ac:spMkLst>
        </pc:spChg>
        <pc:picChg chg="add mod">
          <ac:chgData name="Shannon Clinton" userId="49ed57de2700d72e" providerId="LiveId" clId="{BCF72F53-87AF-401F-8824-761D446AAC8F}" dt="2023-04-23T02:43:01.982" v="1009" actId="1076"/>
          <ac:picMkLst>
            <pc:docMk/>
            <pc:sldMk cId="3370024237" sldId="267"/>
            <ac:picMk id="4" creationId="{CE50C8CD-8872-04A6-E961-E65DF8C10B36}"/>
          </ac:picMkLst>
        </pc:picChg>
        <pc:picChg chg="add mod">
          <ac:chgData name="Shannon Clinton" userId="49ed57de2700d72e" providerId="LiveId" clId="{BCF72F53-87AF-401F-8824-761D446AAC8F}" dt="2023-04-23T02:43:51.206" v="1014" actId="1076"/>
          <ac:picMkLst>
            <pc:docMk/>
            <pc:sldMk cId="3370024237" sldId="267"/>
            <ac:picMk id="7" creationId="{9E773748-A765-A1A2-92F7-2E39B9A09FF2}"/>
          </ac:picMkLst>
        </pc:picChg>
      </pc:sldChg>
      <pc:sldChg chg="addSp modSp new mod">
        <pc:chgData name="Shannon Clinton" userId="49ed57de2700d72e" providerId="LiveId" clId="{BCF72F53-87AF-401F-8824-761D446AAC8F}" dt="2023-04-23T02:46:30.805" v="1085" actId="1076"/>
        <pc:sldMkLst>
          <pc:docMk/>
          <pc:sldMk cId="2197631748" sldId="268"/>
        </pc:sldMkLst>
        <pc:spChg chg="add mod">
          <ac:chgData name="Shannon Clinton" userId="49ed57de2700d72e" providerId="LiveId" clId="{BCF72F53-87AF-401F-8824-761D446AAC8F}" dt="2023-04-23T02:45:30.758" v="1039" actId="1076"/>
          <ac:spMkLst>
            <pc:docMk/>
            <pc:sldMk cId="2197631748" sldId="268"/>
            <ac:spMk id="2" creationId="{BE7DFD8E-4DDC-697B-C6B1-D2AB6B51041D}"/>
          </ac:spMkLst>
        </pc:spChg>
        <pc:spChg chg="add mod">
          <ac:chgData name="Shannon Clinton" userId="49ed57de2700d72e" providerId="LiveId" clId="{BCF72F53-87AF-401F-8824-761D446AAC8F}" dt="2023-04-23T02:46:30.805" v="1085" actId="1076"/>
          <ac:spMkLst>
            <pc:docMk/>
            <pc:sldMk cId="2197631748" sldId="268"/>
            <ac:spMk id="5" creationId="{C3727A64-83D9-53C0-EB4E-3A755AD187B3}"/>
          </ac:spMkLst>
        </pc:spChg>
        <pc:picChg chg="add mod">
          <ac:chgData name="Shannon Clinton" userId="49ed57de2700d72e" providerId="LiveId" clId="{BCF72F53-87AF-401F-8824-761D446AAC8F}" dt="2023-04-23T02:45:18.277" v="1035" actId="1076"/>
          <ac:picMkLst>
            <pc:docMk/>
            <pc:sldMk cId="2197631748" sldId="268"/>
            <ac:picMk id="3" creationId="{91EB9B3A-95D8-CE2A-BBC6-4C879B4E22FE}"/>
          </ac:picMkLst>
        </pc:picChg>
        <pc:picChg chg="add mod">
          <ac:chgData name="Shannon Clinton" userId="49ed57de2700d72e" providerId="LiveId" clId="{BCF72F53-87AF-401F-8824-761D446AAC8F}" dt="2023-04-23T02:45:45.743" v="1041" actId="1076"/>
          <ac:picMkLst>
            <pc:docMk/>
            <pc:sldMk cId="2197631748" sldId="268"/>
            <ac:picMk id="4" creationId="{DB2441F6-1489-3338-4505-FBADEA50ED86}"/>
          </ac:picMkLst>
        </pc:pic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503645-DCFE-47FC-8A66-F9A45A422ED9}"/>
              </a:ext>
            </a:extLst>
          </p:cNvPr>
          <p:cNvSpPr>
            <a:spLocks noGrp="1"/>
          </p:cNvSpPr>
          <p:nvPr>
            <p:ph type="ctrTitle"/>
          </p:nvPr>
        </p:nvSpPr>
        <p:spPr>
          <a:xfrm>
            <a:off x="3221150" y="1247140"/>
            <a:ext cx="7891760" cy="3450844"/>
          </a:xfrm>
        </p:spPr>
        <p:txBody>
          <a:bodyPr anchor="t"/>
          <a:lstStyle>
            <a:lvl1pPr algn="l">
              <a:defRPr sz="6000"/>
            </a:lvl1pPr>
          </a:lstStyle>
          <a:p>
            <a:r>
              <a:rPr lang="en-US"/>
              <a:t>Click to edit Master title style</a:t>
            </a:r>
            <a:endParaRPr lang="en-US" dirty="0"/>
          </a:p>
        </p:txBody>
      </p:sp>
      <p:sp>
        <p:nvSpPr>
          <p:cNvPr id="3" name="Subtitle 2">
            <a:extLst>
              <a:ext uri="{FF2B5EF4-FFF2-40B4-BE49-F238E27FC236}">
                <a16:creationId xmlns:a16="http://schemas.microsoft.com/office/drawing/2014/main" id="{2AD509FA-7BD7-4D45-998F-0E43038F179C}"/>
              </a:ext>
            </a:extLst>
          </p:cNvPr>
          <p:cNvSpPr>
            <a:spLocks noGrp="1"/>
          </p:cNvSpPr>
          <p:nvPr>
            <p:ph type="subTitle" idx="1"/>
          </p:nvPr>
        </p:nvSpPr>
        <p:spPr>
          <a:xfrm>
            <a:off x="3221150" y="4818126"/>
            <a:ext cx="7891760" cy="1268984"/>
          </a:xfrm>
        </p:spPr>
        <p:txBody>
          <a:bodyPr anchor="b"/>
          <a:lstStyle>
            <a:lvl1pPr marL="0" indent="0" algn="l">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9" name="Rectangle 8">
            <a:extLst>
              <a:ext uri="{FF2B5EF4-FFF2-40B4-BE49-F238E27FC236}">
                <a16:creationId xmlns:a16="http://schemas.microsoft.com/office/drawing/2014/main" id="{2D03A0B2-4A2F-D846-A5E6-FB7CB9A031F7}"/>
              </a:ext>
            </a:extLst>
          </p:cNvPr>
          <p:cNvSpPr/>
          <p:nvPr/>
        </p:nvSpPr>
        <p:spPr>
          <a:xfrm>
            <a:off x="1" y="1375492"/>
            <a:ext cx="2770698" cy="5482505"/>
          </a:xfrm>
          <a:prstGeom prst="rect">
            <a:avLst/>
          </a:prstGeom>
          <a:gradFill flip="none" rotWithShape="1">
            <a:gsLst>
              <a:gs pos="0">
                <a:schemeClr val="accent1">
                  <a:alpha val="50000"/>
                </a:schemeClr>
              </a:gs>
              <a:gs pos="81000">
                <a:schemeClr val="accent4">
                  <a:alpha val="50000"/>
                </a:schemeClr>
              </a:gs>
              <a:gs pos="25000">
                <a:schemeClr val="accent2">
                  <a:alpha val="60000"/>
                </a:schemeClr>
              </a:gs>
              <a:gs pos="50000">
                <a:schemeClr val="accent3">
                  <a:alpha val="55000"/>
                </a:schemeClr>
              </a:gs>
              <a:gs pos="99000">
                <a:schemeClr val="accent5">
                  <a:alpha val="50000"/>
                </a:scheme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10" name="Rectangle 9">
            <a:extLst>
              <a:ext uri="{FF2B5EF4-FFF2-40B4-BE49-F238E27FC236}">
                <a16:creationId xmlns:a16="http://schemas.microsoft.com/office/drawing/2014/main" id="{7F573F1D-73A7-FB41-BCAD-FC9AA7DEF4F5}"/>
              </a:ext>
            </a:extLst>
          </p:cNvPr>
          <p:cNvSpPr/>
          <p:nvPr/>
        </p:nvSpPr>
        <p:spPr>
          <a:xfrm>
            <a:off x="0" y="-3"/>
            <a:ext cx="1373567" cy="6857999"/>
          </a:xfrm>
          <a:prstGeom prst="rect">
            <a:avLst/>
          </a:prstGeom>
          <a:gradFill flip="none" rotWithShape="1">
            <a:gsLst>
              <a:gs pos="0">
                <a:schemeClr val="accent1">
                  <a:alpha val="50000"/>
                </a:schemeClr>
              </a:gs>
              <a:gs pos="81000">
                <a:schemeClr val="accent4">
                  <a:alpha val="50000"/>
                </a:schemeClr>
              </a:gs>
              <a:gs pos="25000">
                <a:schemeClr val="accent2">
                  <a:alpha val="60000"/>
                </a:schemeClr>
              </a:gs>
              <a:gs pos="50000">
                <a:schemeClr val="accent3">
                  <a:alpha val="55000"/>
                </a:schemeClr>
              </a:gs>
              <a:gs pos="99000">
                <a:schemeClr val="accent5">
                  <a:alpha val="50000"/>
                </a:scheme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7" name="Date Placeholder 6">
            <a:extLst>
              <a:ext uri="{FF2B5EF4-FFF2-40B4-BE49-F238E27FC236}">
                <a16:creationId xmlns:a16="http://schemas.microsoft.com/office/drawing/2014/main" id="{DDCFA51C-E4FE-4BF2-A2DD-E32DE57D8AD0}"/>
              </a:ext>
            </a:extLst>
          </p:cNvPr>
          <p:cNvSpPr>
            <a:spLocks noGrp="1"/>
          </p:cNvSpPr>
          <p:nvPr>
            <p:ph type="dt" sz="half" idx="10"/>
          </p:nvPr>
        </p:nvSpPr>
        <p:spPr/>
        <p:txBody>
          <a:bodyPr/>
          <a:lstStyle/>
          <a:p>
            <a:pPr algn="r"/>
            <a:fld id="{1449AA12-8195-4182-A7AC-2E7E59DFBDAF}" type="datetimeFigureOut">
              <a:rPr lang="en-US" smtClean="0"/>
              <a:pPr algn="r"/>
              <a:t>4/22/2023</a:t>
            </a:fld>
            <a:endParaRPr lang="en-US"/>
          </a:p>
        </p:txBody>
      </p:sp>
      <p:sp>
        <p:nvSpPr>
          <p:cNvPr id="8" name="Footer Placeholder 7">
            <a:extLst>
              <a:ext uri="{FF2B5EF4-FFF2-40B4-BE49-F238E27FC236}">
                <a16:creationId xmlns:a16="http://schemas.microsoft.com/office/drawing/2014/main" id="{5A438448-FC2D-4A2F-B7C0-04AC50311EAA}"/>
              </a:ext>
            </a:extLst>
          </p:cNvPr>
          <p:cNvSpPr>
            <a:spLocks noGrp="1"/>
          </p:cNvSpPr>
          <p:nvPr>
            <p:ph type="ftr" sz="quarter" idx="11"/>
          </p:nvPr>
        </p:nvSpPr>
        <p:spPr>
          <a:xfrm>
            <a:off x="3221150" y="6292850"/>
            <a:ext cx="4114800" cy="365125"/>
          </a:xfrm>
        </p:spPr>
        <p:txBody>
          <a:bodyPr/>
          <a:lstStyle/>
          <a:p>
            <a:pPr algn="l"/>
            <a:endParaRPr lang="en-US" dirty="0"/>
          </a:p>
        </p:txBody>
      </p:sp>
      <p:sp>
        <p:nvSpPr>
          <p:cNvPr id="11" name="Slide Number Placeholder 10">
            <a:extLst>
              <a:ext uri="{FF2B5EF4-FFF2-40B4-BE49-F238E27FC236}">
                <a16:creationId xmlns:a16="http://schemas.microsoft.com/office/drawing/2014/main" id="{3B07C67E-EAD9-47D8-9559-4E091BC03BA8}"/>
              </a:ext>
            </a:extLst>
          </p:cNvPr>
          <p:cNvSpPr>
            <a:spLocks noGrp="1"/>
          </p:cNvSpPr>
          <p:nvPr>
            <p:ph type="sldNum" sz="quarter" idx="12"/>
          </p:nvPr>
        </p:nvSpPr>
        <p:spPr/>
        <p:txBody>
          <a:bodyPr/>
          <a:lstStyle/>
          <a:p>
            <a:fld id="{14DFC975-2FD7-44A5-9E78-ECBA46156075}" type="slidenum">
              <a:rPr lang="en-US" smtClean="0"/>
              <a:t>‹#›</a:t>
            </a:fld>
            <a:endParaRPr lang="en-US"/>
          </a:p>
        </p:txBody>
      </p:sp>
    </p:spTree>
    <p:extLst>
      <p:ext uri="{BB962C8B-B14F-4D97-AF65-F5344CB8AC3E}">
        <p14:creationId xmlns:p14="http://schemas.microsoft.com/office/powerpoint/2010/main" val="294538900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EC53B0-59B2-4B39-93E0-DCFBB932C82A}"/>
              </a:ext>
            </a:extLst>
          </p:cNvPr>
          <p:cNvSpPr>
            <a:spLocks noGrp="1"/>
          </p:cNvSpPr>
          <p:nvPr>
            <p:ph type="title"/>
          </p:nvPr>
        </p:nvSpPr>
        <p:spPr>
          <a:xfrm>
            <a:off x="1587710" y="455362"/>
            <a:ext cx="9525200" cy="1550419"/>
          </a:xfrm>
        </p:spPr>
        <p:txBody>
          <a:bodyPr/>
          <a:lstStyle/>
          <a:p>
            <a:r>
              <a:rPr lang="en-US"/>
              <a:t>Click to edit Master title style</a:t>
            </a:r>
            <a:endParaRPr lang="en-US" dirty="0"/>
          </a:p>
        </p:txBody>
      </p:sp>
      <p:sp>
        <p:nvSpPr>
          <p:cNvPr id="3" name="Vertical Text Placeholder 2">
            <a:extLst>
              <a:ext uri="{FF2B5EF4-FFF2-40B4-BE49-F238E27FC236}">
                <a16:creationId xmlns:a16="http://schemas.microsoft.com/office/drawing/2014/main" id="{D18C5F7B-98AC-425B-80BD-6C6F3032D0CE}"/>
              </a:ext>
            </a:extLst>
          </p:cNvPr>
          <p:cNvSpPr>
            <a:spLocks noGrp="1"/>
          </p:cNvSpPr>
          <p:nvPr>
            <p:ph type="body" orient="vert" idx="1"/>
          </p:nvPr>
        </p:nvSpPr>
        <p:spPr>
          <a:xfrm>
            <a:off x="1587710" y="2160016"/>
            <a:ext cx="9525200" cy="392615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9C88C2EE-2433-424A-878C-24514FF5D44F}"/>
              </a:ext>
            </a:extLst>
          </p:cNvPr>
          <p:cNvSpPr>
            <a:spLocks noGrp="1"/>
          </p:cNvSpPr>
          <p:nvPr>
            <p:ph type="dt" sz="half" idx="10"/>
          </p:nvPr>
        </p:nvSpPr>
        <p:spPr/>
        <p:txBody>
          <a:bodyPr/>
          <a:lstStyle/>
          <a:p>
            <a:fld id="{1449AA12-8195-4182-A7AC-2E7E59DFBDAF}" type="datetimeFigureOut">
              <a:rPr lang="en-US" smtClean="0"/>
              <a:t>4/22/2023</a:t>
            </a:fld>
            <a:endParaRPr lang="en-US"/>
          </a:p>
        </p:txBody>
      </p:sp>
      <p:sp>
        <p:nvSpPr>
          <p:cNvPr id="5" name="Footer Placeholder 4">
            <a:extLst>
              <a:ext uri="{FF2B5EF4-FFF2-40B4-BE49-F238E27FC236}">
                <a16:creationId xmlns:a16="http://schemas.microsoft.com/office/drawing/2014/main" id="{1FFEFD20-ADE2-40F3-A071-6D1E97F8FB3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EB7D1D5-5E92-48E1-9475-EC122D3FE613}"/>
              </a:ext>
            </a:extLst>
          </p:cNvPr>
          <p:cNvSpPr>
            <a:spLocks noGrp="1"/>
          </p:cNvSpPr>
          <p:nvPr>
            <p:ph type="sldNum" sz="quarter" idx="12"/>
          </p:nvPr>
        </p:nvSpPr>
        <p:spPr/>
        <p:txBody>
          <a:bodyPr/>
          <a:lstStyle/>
          <a:p>
            <a:fld id="{14DFC975-2FD7-44A5-9E78-ECBA46156075}" type="slidenum">
              <a:rPr lang="en-US" smtClean="0"/>
              <a:t>‹#›</a:t>
            </a:fld>
            <a:endParaRPr lang="en-US"/>
          </a:p>
        </p:txBody>
      </p:sp>
      <p:sp>
        <p:nvSpPr>
          <p:cNvPr id="9" name="Rectangle 8">
            <a:extLst>
              <a:ext uri="{FF2B5EF4-FFF2-40B4-BE49-F238E27FC236}">
                <a16:creationId xmlns:a16="http://schemas.microsoft.com/office/drawing/2014/main" id="{60FCF945-5CF3-5542-A36A-9CBB738E735E}"/>
              </a:ext>
            </a:extLst>
          </p:cNvPr>
          <p:cNvSpPr/>
          <p:nvPr/>
        </p:nvSpPr>
        <p:spPr>
          <a:xfrm>
            <a:off x="0" y="565153"/>
            <a:ext cx="1133856" cy="6292847"/>
          </a:xfrm>
          <a:prstGeom prst="rect">
            <a:avLst/>
          </a:prstGeom>
          <a:gradFill flip="none" rotWithShape="1">
            <a:gsLst>
              <a:gs pos="0">
                <a:schemeClr val="accent1">
                  <a:alpha val="50000"/>
                </a:schemeClr>
              </a:gs>
              <a:gs pos="81000">
                <a:schemeClr val="accent4">
                  <a:alpha val="50000"/>
                </a:schemeClr>
              </a:gs>
              <a:gs pos="25000">
                <a:schemeClr val="accent2">
                  <a:alpha val="60000"/>
                </a:schemeClr>
              </a:gs>
              <a:gs pos="50000">
                <a:schemeClr val="accent3">
                  <a:alpha val="55000"/>
                </a:schemeClr>
              </a:gs>
              <a:gs pos="99000">
                <a:schemeClr val="accent5">
                  <a:alpha val="50000"/>
                </a:scheme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53C7D61B-66C5-4341-8F2D-129A9E4D8283}"/>
              </a:ext>
            </a:extLst>
          </p:cNvPr>
          <p:cNvSpPr/>
          <p:nvPr/>
        </p:nvSpPr>
        <p:spPr>
          <a:xfrm>
            <a:off x="0" y="-3"/>
            <a:ext cx="565150" cy="6857999"/>
          </a:xfrm>
          <a:prstGeom prst="rect">
            <a:avLst/>
          </a:prstGeom>
          <a:gradFill flip="none" rotWithShape="1">
            <a:gsLst>
              <a:gs pos="0">
                <a:schemeClr val="accent1">
                  <a:alpha val="50000"/>
                </a:schemeClr>
              </a:gs>
              <a:gs pos="81000">
                <a:schemeClr val="accent4">
                  <a:alpha val="50000"/>
                </a:schemeClr>
              </a:gs>
              <a:gs pos="25000">
                <a:schemeClr val="accent2">
                  <a:alpha val="60000"/>
                </a:schemeClr>
              </a:gs>
              <a:gs pos="49000">
                <a:schemeClr val="accent3">
                  <a:alpha val="55000"/>
                </a:schemeClr>
              </a:gs>
              <a:gs pos="99000">
                <a:schemeClr val="accent5">
                  <a:alpha val="50000"/>
                </a:scheme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4614727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F47FBCF-6EDB-4883-92D4-612F4D1C5589}"/>
              </a:ext>
            </a:extLst>
          </p:cNvPr>
          <p:cNvSpPr>
            <a:spLocks noGrp="1"/>
          </p:cNvSpPr>
          <p:nvPr>
            <p:ph type="title" orient="vert"/>
          </p:nvPr>
        </p:nvSpPr>
        <p:spPr>
          <a:xfrm>
            <a:off x="8846380" y="565149"/>
            <a:ext cx="2266530" cy="5611813"/>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D49D2DF8-B588-416F-AA11-9F3A0DDE6765}"/>
              </a:ext>
            </a:extLst>
          </p:cNvPr>
          <p:cNvSpPr>
            <a:spLocks noGrp="1"/>
          </p:cNvSpPr>
          <p:nvPr>
            <p:ph type="body" orient="vert" idx="1"/>
          </p:nvPr>
        </p:nvSpPr>
        <p:spPr>
          <a:xfrm>
            <a:off x="1587710" y="565149"/>
            <a:ext cx="7088929" cy="5611813"/>
          </a:xfrm>
        </p:spPr>
        <p:txBody>
          <a:bodyPr vert="eaVert"/>
          <a:lstStyle/>
          <a:p>
            <a:pPr lvl="0"/>
            <a:r>
              <a:rPr lang="en-US"/>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672F7B1D-405D-4EE7-9A23-3F21916C9503}"/>
              </a:ext>
            </a:extLst>
          </p:cNvPr>
          <p:cNvSpPr>
            <a:spLocks noGrp="1"/>
          </p:cNvSpPr>
          <p:nvPr>
            <p:ph type="dt" sz="half" idx="10"/>
          </p:nvPr>
        </p:nvSpPr>
        <p:spPr/>
        <p:txBody>
          <a:bodyPr/>
          <a:lstStyle/>
          <a:p>
            <a:fld id="{1449AA12-8195-4182-A7AC-2E7E59DFBDAF}" type="datetimeFigureOut">
              <a:rPr lang="en-US" smtClean="0"/>
              <a:t>4/22/2023</a:t>
            </a:fld>
            <a:endParaRPr lang="en-US"/>
          </a:p>
        </p:txBody>
      </p:sp>
      <p:sp>
        <p:nvSpPr>
          <p:cNvPr id="5" name="Footer Placeholder 4">
            <a:extLst>
              <a:ext uri="{FF2B5EF4-FFF2-40B4-BE49-F238E27FC236}">
                <a16:creationId xmlns:a16="http://schemas.microsoft.com/office/drawing/2014/main" id="{D27B9304-686C-431A-8E7F-D9DD19F4DF0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BFA240B-DB2E-46ED-8AC6-744B2C1C70E3}"/>
              </a:ext>
            </a:extLst>
          </p:cNvPr>
          <p:cNvSpPr>
            <a:spLocks noGrp="1"/>
          </p:cNvSpPr>
          <p:nvPr>
            <p:ph type="sldNum" sz="quarter" idx="12"/>
          </p:nvPr>
        </p:nvSpPr>
        <p:spPr/>
        <p:txBody>
          <a:bodyPr/>
          <a:lstStyle/>
          <a:p>
            <a:fld id="{14DFC975-2FD7-44A5-9E78-ECBA46156075}" type="slidenum">
              <a:rPr lang="en-US" smtClean="0"/>
              <a:t>‹#›</a:t>
            </a:fld>
            <a:endParaRPr lang="en-US"/>
          </a:p>
        </p:txBody>
      </p:sp>
      <p:sp>
        <p:nvSpPr>
          <p:cNvPr id="9" name="Rectangle 8">
            <a:extLst>
              <a:ext uri="{FF2B5EF4-FFF2-40B4-BE49-F238E27FC236}">
                <a16:creationId xmlns:a16="http://schemas.microsoft.com/office/drawing/2014/main" id="{2F275F2C-778B-864A-8379-6D0726B18FDC}"/>
              </a:ext>
            </a:extLst>
          </p:cNvPr>
          <p:cNvSpPr/>
          <p:nvPr/>
        </p:nvSpPr>
        <p:spPr>
          <a:xfrm>
            <a:off x="0" y="565153"/>
            <a:ext cx="1133856" cy="6292847"/>
          </a:xfrm>
          <a:prstGeom prst="rect">
            <a:avLst/>
          </a:prstGeom>
          <a:gradFill flip="none" rotWithShape="1">
            <a:gsLst>
              <a:gs pos="0">
                <a:schemeClr val="accent1">
                  <a:alpha val="50000"/>
                </a:schemeClr>
              </a:gs>
              <a:gs pos="81000">
                <a:schemeClr val="accent4">
                  <a:alpha val="50000"/>
                </a:schemeClr>
              </a:gs>
              <a:gs pos="25000">
                <a:schemeClr val="accent2">
                  <a:alpha val="60000"/>
                </a:schemeClr>
              </a:gs>
              <a:gs pos="50000">
                <a:schemeClr val="accent3">
                  <a:alpha val="55000"/>
                </a:schemeClr>
              </a:gs>
              <a:gs pos="99000">
                <a:schemeClr val="accent5">
                  <a:alpha val="50000"/>
                </a:scheme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F70051C8-76B3-384B-BCF1-60BB80301FCD}"/>
              </a:ext>
            </a:extLst>
          </p:cNvPr>
          <p:cNvSpPr/>
          <p:nvPr/>
        </p:nvSpPr>
        <p:spPr>
          <a:xfrm>
            <a:off x="0" y="-3"/>
            <a:ext cx="565150" cy="6857999"/>
          </a:xfrm>
          <a:prstGeom prst="rect">
            <a:avLst/>
          </a:prstGeom>
          <a:gradFill flip="none" rotWithShape="1">
            <a:gsLst>
              <a:gs pos="0">
                <a:schemeClr val="accent1">
                  <a:alpha val="50000"/>
                </a:schemeClr>
              </a:gs>
              <a:gs pos="81000">
                <a:schemeClr val="accent4">
                  <a:alpha val="50000"/>
                </a:schemeClr>
              </a:gs>
              <a:gs pos="25000">
                <a:schemeClr val="accent2">
                  <a:alpha val="60000"/>
                </a:schemeClr>
              </a:gs>
              <a:gs pos="49000">
                <a:schemeClr val="accent3">
                  <a:alpha val="55000"/>
                </a:schemeClr>
              </a:gs>
              <a:gs pos="99000">
                <a:schemeClr val="accent5">
                  <a:alpha val="50000"/>
                </a:scheme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569890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BC5DD8-8608-4B55-96D8-0AB848C028C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8A3CC0B-7B21-422D-937D-FBD49EE9397F}"/>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AA0EAFA-89BC-43E9-8EB9-B6B3CD136E43}"/>
              </a:ext>
            </a:extLst>
          </p:cNvPr>
          <p:cNvSpPr>
            <a:spLocks noGrp="1"/>
          </p:cNvSpPr>
          <p:nvPr>
            <p:ph type="dt" sz="half" idx="10"/>
          </p:nvPr>
        </p:nvSpPr>
        <p:spPr/>
        <p:txBody>
          <a:bodyPr/>
          <a:lstStyle/>
          <a:p>
            <a:fld id="{1449AA12-8195-4182-A7AC-2E7E59DFBDAF}" type="datetimeFigureOut">
              <a:rPr lang="en-US" smtClean="0"/>
              <a:t>4/22/2023</a:t>
            </a:fld>
            <a:endParaRPr lang="en-US"/>
          </a:p>
        </p:txBody>
      </p:sp>
      <p:sp>
        <p:nvSpPr>
          <p:cNvPr id="5" name="Footer Placeholder 4">
            <a:extLst>
              <a:ext uri="{FF2B5EF4-FFF2-40B4-BE49-F238E27FC236}">
                <a16:creationId xmlns:a16="http://schemas.microsoft.com/office/drawing/2014/main" id="{A3850944-70C2-487F-A102-58CDFB94C3C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177B7B8-A972-455E-9D8C-9B8026A5306D}"/>
              </a:ext>
            </a:extLst>
          </p:cNvPr>
          <p:cNvSpPr>
            <a:spLocks noGrp="1"/>
          </p:cNvSpPr>
          <p:nvPr>
            <p:ph type="sldNum" sz="quarter" idx="12"/>
          </p:nvPr>
        </p:nvSpPr>
        <p:spPr/>
        <p:txBody>
          <a:bodyPr/>
          <a:lstStyle/>
          <a:p>
            <a:fld id="{14DFC975-2FD7-44A5-9E78-ECBA46156075}" type="slidenum">
              <a:rPr lang="en-US" smtClean="0"/>
              <a:t>‹#›</a:t>
            </a:fld>
            <a:endParaRPr lang="en-US"/>
          </a:p>
        </p:txBody>
      </p:sp>
      <p:sp>
        <p:nvSpPr>
          <p:cNvPr id="51" name="Rectangle 50">
            <a:extLst>
              <a:ext uri="{FF2B5EF4-FFF2-40B4-BE49-F238E27FC236}">
                <a16:creationId xmlns:a16="http://schemas.microsoft.com/office/drawing/2014/main" id="{CCC95119-6D9D-3542-9E0E-4171B33DC9CA}"/>
              </a:ext>
            </a:extLst>
          </p:cNvPr>
          <p:cNvSpPr/>
          <p:nvPr/>
        </p:nvSpPr>
        <p:spPr>
          <a:xfrm>
            <a:off x="0" y="565153"/>
            <a:ext cx="1133856" cy="6292847"/>
          </a:xfrm>
          <a:prstGeom prst="rect">
            <a:avLst/>
          </a:prstGeom>
          <a:gradFill flip="none" rotWithShape="1">
            <a:gsLst>
              <a:gs pos="0">
                <a:schemeClr val="accent1">
                  <a:alpha val="50000"/>
                </a:schemeClr>
              </a:gs>
              <a:gs pos="81000">
                <a:schemeClr val="accent4">
                  <a:alpha val="50000"/>
                </a:schemeClr>
              </a:gs>
              <a:gs pos="25000">
                <a:schemeClr val="accent2">
                  <a:alpha val="60000"/>
                </a:schemeClr>
              </a:gs>
              <a:gs pos="50000">
                <a:schemeClr val="accent3">
                  <a:alpha val="55000"/>
                </a:schemeClr>
              </a:gs>
              <a:gs pos="99000">
                <a:schemeClr val="accent5">
                  <a:alpha val="50000"/>
                </a:scheme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a:extLst>
              <a:ext uri="{FF2B5EF4-FFF2-40B4-BE49-F238E27FC236}">
                <a16:creationId xmlns:a16="http://schemas.microsoft.com/office/drawing/2014/main" id="{EFC92F19-7317-314C-81B7-43B8B687F4E4}"/>
              </a:ext>
            </a:extLst>
          </p:cNvPr>
          <p:cNvSpPr/>
          <p:nvPr/>
        </p:nvSpPr>
        <p:spPr>
          <a:xfrm>
            <a:off x="0" y="-3"/>
            <a:ext cx="565150" cy="6857999"/>
          </a:xfrm>
          <a:prstGeom prst="rect">
            <a:avLst/>
          </a:prstGeom>
          <a:gradFill flip="none" rotWithShape="1">
            <a:gsLst>
              <a:gs pos="0">
                <a:schemeClr val="accent1">
                  <a:alpha val="50000"/>
                </a:schemeClr>
              </a:gs>
              <a:gs pos="81000">
                <a:schemeClr val="accent4">
                  <a:alpha val="50000"/>
                </a:schemeClr>
              </a:gs>
              <a:gs pos="25000">
                <a:schemeClr val="accent2">
                  <a:alpha val="60000"/>
                </a:schemeClr>
              </a:gs>
              <a:gs pos="49000">
                <a:schemeClr val="accent3">
                  <a:alpha val="55000"/>
                </a:schemeClr>
              </a:gs>
              <a:gs pos="99000">
                <a:schemeClr val="accent5">
                  <a:alpha val="50000"/>
                </a:scheme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972950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3087F2-AA0E-4F0C-9AD6-2353021573D7}"/>
              </a:ext>
            </a:extLst>
          </p:cNvPr>
          <p:cNvSpPr>
            <a:spLocks noGrp="1"/>
          </p:cNvSpPr>
          <p:nvPr>
            <p:ph type="title"/>
          </p:nvPr>
        </p:nvSpPr>
        <p:spPr>
          <a:xfrm>
            <a:off x="3221150" y="1251674"/>
            <a:ext cx="7891760" cy="2914688"/>
          </a:xfrm>
        </p:spPr>
        <p:txBody>
          <a:bodyPr anchor="t"/>
          <a:lstStyle>
            <a:lvl1pPr>
              <a:defRPr sz="540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E7937807-96B8-4061-A845-1287216BF53B}"/>
              </a:ext>
            </a:extLst>
          </p:cNvPr>
          <p:cNvSpPr>
            <a:spLocks noGrp="1"/>
          </p:cNvSpPr>
          <p:nvPr>
            <p:ph type="body" idx="1"/>
          </p:nvPr>
        </p:nvSpPr>
        <p:spPr>
          <a:xfrm>
            <a:off x="3221150" y="4818126"/>
            <a:ext cx="7891760" cy="1271524"/>
          </a:xfrm>
        </p:spPr>
        <p:txBody>
          <a:bodyPr anchor="b"/>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032AF346-9503-4767-BCB4-84B823E27419}"/>
              </a:ext>
            </a:extLst>
          </p:cNvPr>
          <p:cNvSpPr>
            <a:spLocks noGrp="1"/>
          </p:cNvSpPr>
          <p:nvPr>
            <p:ph type="dt" sz="half" idx="10"/>
          </p:nvPr>
        </p:nvSpPr>
        <p:spPr/>
        <p:txBody>
          <a:bodyPr/>
          <a:lstStyle/>
          <a:p>
            <a:fld id="{1449AA12-8195-4182-A7AC-2E7E59DFBDAF}" type="datetimeFigureOut">
              <a:rPr lang="en-US" smtClean="0"/>
              <a:t>4/22/2023</a:t>
            </a:fld>
            <a:endParaRPr lang="en-US"/>
          </a:p>
        </p:txBody>
      </p:sp>
      <p:sp>
        <p:nvSpPr>
          <p:cNvPr id="5" name="Footer Placeholder 4">
            <a:extLst>
              <a:ext uri="{FF2B5EF4-FFF2-40B4-BE49-F238E27FC236}">
                <a16:creationId xmlns:a16="http://schemas.microsoft.com/office/drawing/2014/main" id="{5259605B-A39D-4BEE-B46F-16CF13FA0BA7}"/>
              </a:ext>
            </a:extLst>
          </p:cNvPr>
          <p:cNvSpPr>
            <a:spLocks noGrp="1"/>
          </p:cNvSpPr>
          <p:nvPr>
            <p:ph type="ftr" sz="quarter" idx="11"/>
          </p:nvPr>
        </p:nvSpPr>
        <p:spPr>
          <a:xfrm>
            <a:off x="3221150" y="6292850"/>
            <a:ext cx="4114800" cy="365125"/>
          </a:xfrm>
        </p:spPr>
        <p:txBody>
          <a:bodyPr/>
          <a:lstStyle/>
          <a:p>
            <a:endParaRPr lang="en-US"/>
          </a:p>
        </p:txBody>
      </p:sp>
      <p:sp>
        <p:nvSpPr>
          <p:cNvPr id="6" name="Slide Number Placeholder 5">
            <a:extLst>
              <a:ext uri="{FF2B5EF4-FFF2-40B4-BE49-F238E27FC236}">
                <a16:creationId xmlns:a16="http://schemas.microsoft.com/office/drawing/2014/main" id="{2575834A-942D-410B-A430-43F9E01FC5F9}"/>
              </a:ext>
            </a:extLst>
          </p:cNvPr>
          <p:cNvSpPr>
            <a:spLocks noGrp="1"/>
          </p:cNvSpPr>
          <p:nvPr>
            <p:ph type="sldNum" sz="quarter" idx="12"/>
          </p:nvPr>
        </p:nvSpPr>
        <p:spPr/>
        <p:txBody>
          <a:bodyPr/>
          <a:lstStyle/>
          <a:p>
            <a:fld id="{14DFC975-2FD7-44A5-9E78-ECBA46156075}" type="slidenum">
              <a:rPr lang="en-US" smtClean="0"/>
              <a:t>‹#›</a:t>
            </a:fld>
            <a:endParaRPr lang="en-US"/>
          </a:p>
        </p:txBody>
      </p:sp>
      <p:sp>
        <p:nvSpPr>
          <p:cNvPr id="9" name="Rectangle 8">
            <a:extLst>
              <a:ext uri="{FF2B5EF4-FFF2-40B4-BE49-F238E27FC236}">
                <a16:creationId xmlns:a16="http://schemas.microsoft.com/office/drawing/2014/main" id="{4AD199D5-C485-D449-9804-F755E0907B51}"/>
              </a:ext>
            </a:extLst>
          </p:cNvPr>
          <p:cNvSpPr/>
          <p:nvPr/>
        </p:nvSpPr>
        <p:spPr>
          <a:xfrm>
            <a:off x="1" y="1375492"/>
            <a:ext cx="2770698" cy="5482505"/>
          </a:xfrm>
          <a:prstGeom prst="rect">
            <a:avLst/>
          </a:prstGeom>
          <a:gradFill flip="none" rotWithShape="1">
            <a:gsLst>
              <a:gs pos="0">
                <a:schemeClr val="accent1">
                  <a:alpha val="50000"/>
                </a:schemeClr>
              </a:gs>
              <a:gs pos="81000">
                <a:schemeClr val="accent4">
                  <a:alpha val="50000"/>
                </a:schemeClr>
              </a:gs>
              <a:gs pos="25000">
                <a:schemeClr val="accent2">
                  <a:alpha val="60000"/>
                </a:schemeClr>
              </a:gs>
              <a:gs pos="50000">
                <a:schemeClr val="accent3">
                  <a:alpha val="55000"/>
                </a:schemeClr>
              </a:gs>
              <a:gs pos="99000">
                <a:schemeClr val="accent5">
                  <a:alpha val="50000"/>
                </a:scheme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10" name="Rectangle 9">
            <a:extLst>
              <a:ext uri="{FF2B5EF4-FFF2-40B4-BE49-F238E27FC236}">
                <a16:creationId xmlns:a16="http://schemas.microsoft.com/office/drawing/2014/main" id="{4290D1A7-C550-2540-86C9-EB0FB2EB2E71}"/>
              </a:ext>
            </a:extLst>
          </p:cNvPr>
          <p:cNvSpPr/>
          <p:nvPr/>
        </p:nvSpPr>
        <p:spPr>
          <a:xfrm>
            <a:off x="0" y="-3"/>
            <a:ext cx="1373567" cy="6857999"/>
          </a:xfrm>
          <a:prstGeom prst="rect">
            <a:avLst/>
          </a:prstGeom>
          <a:gradFill flip="none" rotWithShape="1">
            <a:gsLst>
              <a:gs pos="0">
                <a:schemeClr val="accent1">
                  <a:alpha val="50000"/>
                </a:schemeClr>
              </a:gs>
              <a:gs pos="81000">
                <a:schemeClr val="accent4">
                  <a:alpha val="50000"/>
                </a:schemeClr>
              </a:gs>
              <a:gs pos="25000">
                <a:schemeClr val="accent2">
                  <a:alpha val="60000"/>
                </a:schemeClr>
              </a:gs>
              <a:gs pos="50000">
                <a:schemeClr val="accent3">
                  <a:alpha val="55000"/>
                </a:schemeClr>
              </a:gs>
              <a:gs pos="99000">
                <a:schemeClr val="accent5">
                  <a:alpha val="50000"/>
                </a:scheme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Tree>
    <p:extLst>
      <p:ext uri="{BB962C8B-B14F-4D97-AF65-F5344CB8AC3E}">
        <p14:creationId xmlns:p14="http://schemas.microsoft.com/office/powerpoint/2010/main" val="1696650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5FCAD2-C321-4E81-AEBE-696A90E2D9A4}"/>
              </a:ext>
            </a:extLst>
          </p:cNvPr>
          <p:cNvSpPr>
            <a:spLocks noGrp="1"/>
          </p:cNvSpPr>
          <p:nvPr>
            <p:ph type="title"/>
          </p:nvPr>
        </p:nvSpPr>
        <p:spPr>
          <a:xfrm>
            <a:off x="1587710" y="455362"/>
            <a:ext cx="9486690" cy="1550419"/>
          </a:xfrm>
        </p:spPr>
        <p:txBody>
          <a:bodyPr/>
          <a:lstStyle/>
          <a:p>
            <a:r>
              <a:rPr lang="en-US"/>
              <a:t>Click to edit Master title style</a:t>
            </a:r>
          </a:p>
        </p:txBody>
      </p:sp>
      <p:sp>
        <p:nvSpPr>
          <p:cNvPr id="3" name="Content Placeholder 2">
            <a:extLst>
              <a:ext uri="{FF2B5EF4-FFF2-40B4-BE49-F238E27FC236}">
                <a16:creationId xmlns:a16="http://schemas.microsoft.com/office/drawing/2014/main" id="{3EF20CD1-0E09-4415-911C-0F5B7341DD80}"/>
              </a:ext>
            </a:extLst>
          </p:cNvPr>
          <p:cNvSpPr>
            <a:spLocks noGrp="1"/>
          </p:cNvSpPr>
          <p:nvPr>
            <p:ph sz="half" idx="1"/>
          </p:nvPr>
        </p:nvSpPr>
        <p:spPr>
          <a:xfrm>
            <a:off x="1587709" y="2160016"/>
            <a:ext cx="4425437" cy="3927093"/>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EA963EDD-031A-49CA-9130-067550BD0D55}"/>
              </a:ext>
            </a:extLst>
          </p:cNvPr>
          <p:cNvSpPr>
            <a:spLocks noGrp="1"/>
          </p:cNvSpPr>
          <p:nvPr>
            <p:ph sz="half" idx="2"/>
          </p:nvPr>
        </p:nvSpPr>
        <p:spPr>
          <a:xfrm>
            <a:off x="6648963" y="2160016"/>
            <a:ext cx="4425437" cy="392709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a:extLst>
              <a:ext uri="{FF2B5EF4-FFF2-40B4-BE49-F238E27FC236}">
                <a16:creationId xmlns:a16="http://schemas.microsoft.com/office/drawing/2014/main" id="{80808E79-A0BE-49F3-AE92-7EE5CC78F1A6}"/>
              </a:ext>
            </a:extLst>
          </p:cNvPr>
          <p:cNvSpPr>
            <a:spLocks noGrp="1"/>
          </p:cNvSpPr>
          <p:nvPr>
            <p:ph type="dt" sz="half" idx="10"/>
          </p:nvPr>
        </p:nvSpPr>
        <p:spPr/>
        <p:txBody>
          <a:bodyPr/>
          <a:lstStyle/>
          <a:p>
            <a:fld id="{1449AA12-8195-4182-A7AC-2E7E59DFBDAF}" type="datetimeFigureOut">
              <a:rPr lang="en-US" smtClean="0"/>
              <a:t>4/22/2023</a:t>
            </a:fld>
            <a:endParaRPr lang="en-US"/>
          </a:p>
        </p:txBody>
      </p:sp>
      <p:sp>
        <p:nvSpPr>
          <p:cNvPr id="6" name="Footer Placeholder 5">
            <a:extLst>
              <a:ext uri="{FF2B5EF4-FFF2-40B4-BE49-F238E27FC236}">
                <a16:creationId xmlns:a16="http://schemas.microsoft.com/office/drawing/2014/main" id="{2898B87C-BF1E-47CF-9A4E-FD4BE32C050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AC06E71-46F6-469C-A9CA-E707EBE51B58}"/>
              </a:ext>
            </a:extLst>
          </p:cNvPr>
          <p:cNvSpPr>
            <a:spLocks noGrp="1"/>
          </p:cNvSpPr>
          <p:nvPr>
            <p:ph type="sldNum" sz="quarter" idx="12"/>
          </p:nvPr>
        </p:nvSpPr>
        <p:spPr/>
        <p:txBody>
          <a:bodyPr/>
          <a:lstStyle/>
          <a:p>
            <a:fld id="{14DFC975-2FD7-44A5-9E78-ECBA46156075}" type="slidenum">
              <a:rPr lang="en-US" smtClean="0"/>
              <a:t>‹#›</a:t>
            </a:fld>
            <a:endParaRPr lang="en-US"/>
          </a:p>
        </p:txBody>
      </p:sp>
      <p:sp>
        <p:nvSpPr>
          <p:cNvPr id="10" name="Rectangle 9">
            <a:extLst>
              <a:ext uri="{FF2B5EF4-FFF2-40B4-BE49-F238E27FC236}">
                <a16:creationId xmlns:a16="http://schemas.microsoft.com/office/drawing/2014/main" id="{052659F6-6B3B-A545-A45F-FAD238210D47}"/>
              </a:ext>
            </a:extLst>
          </p:cNvPr>
          <p:cNvSpPr/>
          <p:nvPr/>
        </p:nvSpPr>
        <p:spPr>
          <a:xfrm>
            <a:off x="0" y="565153"/>
            <a:ext cx="1133856" cy="6292847"/>
          </a:xfrm>
          <a:prstGeom prst="rect">
            <a:avLst/>
          </a:prstGeom>
          <a:gradFill flip="none" rotWithShape="1">
            <a:gsLst>
              <a:gs pos="0">
                <a:schemeClr val="accent1">
                  <a:alpha val="50000"/>
                </a:schemeClr>
              </a:gs>
              <a:gs pos="81000">
                <a:schemeClr val="accent4">
                  <a:alpha val="50000"/>
                </a:schemeClr>
              </a:gs>
              <a:gs pos="25000">
                <a:schemeClr val="accent2">
                  <a:alpha val="60000"/>
                </a:schemeClr>
              </a:gs>
              <a:gs pos="50000">
                <a:schemeClr val="accent3">
                  <a:alpha val="55000"/>
                </a:schemeClr>
              </a:gs>
              <a:gs pos="99000">
                <a:schemeClr val="accent5">
                  <a:alpha val="50000"/>
                </a:scheme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B80637F8-15DE-2240-8BF8-D6E57A337B1A}"/>
              </a:ext>
            </a:extLst>
          </p:cNvPr>
          <p:cNvSpPr/>
          <p:nvPr/>
        </p:nvSpPr>
        <p:spPr>
          <a:xfrm>
            <a:off x="0" y="-3"/>
            <a:ext cx="565150" cy="6857999"/>
          </a:xfrm>
          <a:prstGeom prst="rect">
            <a:avLst/>
          </a:prstGeom>
          <a:gradFill flip="none" rotWithShape="1">
            <a:gsLst>
              <a:gs pos="0">
                <a:schemeClr val="accent1">
                  <a:alpha val="50000"/>
                </a:schemeClr>
              </a:gs>
              <a:gs pos="81000">
                <a:schemeClr val="accent4">
                  <a:alpha val="50000"/>
                </a:schemeClr>
              </a:gs>
              <a:gs pos="25000">
                <a:schemeClr val="accent2">
                  <a:alpha val="60000"/>
                </a:schemeClr>
              </a:gs>
              <a:gs pos="49000">
                <a:schemeClr val="accent3">
                  <a:alpha val="55000"/>
                </a:schemeClr>
              </a:gs>
              <a:gs pos="99000">
                <a:schemeClr val="accent5">
                  <a:alpha val="50000"/>
                </a:scheme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4058583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53B26D-64DE-4314-8BD2-25FD618FB46D}"/>
              </a:ext>
            </a:extLst>
          </p:cNvPr>
          <p:cNvSpPr>
            <a:spLocks noGrp="1"/>
          </p:cNvSpPr>
          <p:nvPr>
            <p:ph type="title"/>
          </p:nvPr>
        </p:nvSpPr>
        <p:spPr>
          <a:xfrm>
            <a:off x="1591056" y="457200"/>
            <a:ext cx="9521854" cy="1554480"/>
          </a:xfrm>
        </p:spPr>
        <p:txBody>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29D77613-5CEE-4B05-A937-CD43EAAABF38}"/>
              </a:ext>
            </a:extLst>
          </p:cNvPr>
          <p:cNvSpPr>
            <a:spLocks noGrp="1"/>
          </p:cNvSpPr>
          <p:nvPr>
            <p:ph type="body" idx="1"/>
          </p:nvPr>
        </p:nvSpPr>
        <p:spPr>
          <a:xfrm>
            <a:off x="1591057" y="2165086"/>
            <a:ext cx="4425696" cy="823912"/>
          </a:xfrm>
        </p:spPr>
        <p:txBody>
          <a:bodyPr anchor="b">
            <a:normAutofit/>
          </a:bodyPr>
          <a:lstStyle>
            <a:lvl1pPr marL="0" indent="0">
              <a:buNone/>
              <a:defRPr sz="2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a:extLst>
              <a:ext uri="{FF2B5EF4-FFF2-40B4-BE49-F238E27FC236}">
                <a16:creationId xmlns:a16="http://schemas.microsoft.com/office/drawing/2014/main" id="{343E4779-3B5A-4993-9C7F-FB19F1633F5D}"/>
              </a:ext>
            </a:extLst>
          </p:cNvPr>
          <p:cNvSpPr>
            <a:spLocks noGrp="1"/>
          </p:cNvSpPr>
          <p:nvPr>
            <p:ph sz="half" idx="2"/>
          </p:nvPr>
        </p:nvSpPr>
        <p:spPr>
          <a:xfrm>
            <a:off x="1591056" y="2988998"/>
            <a:ext cx="4425697" cy="3098112"/>
          </a:xfrm>
        </p:spPr>
        <p:txBody>
          <a:bodyPr/>
          <a:lstStyle>
            <a:lvl1pPr>
              <a:defRPr sz="2000"/>
            </a:lvl1pPr>
            <a:lvl2pPr>
              <a:defRPr sz="1800"/>
            </a:lvl2pPr>
            <a:lvl3pPr>
              <a:defRPr sz="1600"/>
            </a:lvl3pPr>
            <a:lvl4pPr>
              <a:defRPr sz="1400"/>
            </a:lvl4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a:extLst>
              <a:ext uri="{FF2B5EF4-FFF2-40B4-BE49-F238E27FC236}">
                <a16:creationId xmlns:a16="http://schemas.microsoft.com/office/drawing/2014/main" id="{AB51081A-685C-4C18-9AE9-425106A02F6B}"/>
              </a:ext>
            </a:extLst>
          </p:cNvPr>
          <p:cNvSpPr>
            <a:spLocks noGrp="1"/>
          </p:cNvSpPr>
          <p:nvPr>
            <p:ph type="body" sz="quarter" idx="3"/>
          </p:nvPr>
        </p:nvSpPr>
        <p:spPr>
          <a:xfrm>
            <a:off x="6687214" y="2165086"/>
            <a:ext cx="4425696" cy="823912"/>
          </a:xfrm>
        </p:spPr>
        <p:txBody>
          <a:bodyPr anchor="b">
            <a:normAutofit/>
          </a:bodyPr>
          <a:lstStyle>
            <a:lvl1pPr marL="0" indent="0">
              <a:buNone/>
              <a:defRPr sz="2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a:extLst>
              <a:ext uri="{FF2B5EF4-FFF2-40B4-BE49-F238E27FC236}">
                <a16:creationId xmlns:a16="http://schemas.microsoft.com/office/drawing/2014/main" id="{7780F424-FE3A-4B7D-B60C-7AEA2118A585}"/>
              </a:ext>
            </a:extLst>
          </p:cNvPr>
          <p:cNvSpPr>
            <a:spLocks noGrp="1"/>
          </p:cNvSpPr>
          <p:nvPr>
            <p:ph sz="quarter" idx="4"/>
          </p:nvPr>
        </p:nvSpPr>
        <p:spPr>
          <a:xfrm>
            <a:off x="6687214" y="2988998"/>
            <a:ext cx="4425696" cy="3098112"/>
          </a:xfrm>
        </p:spPr>
        <p:txBody>
          <a:bodyPr/>
          <a:lstStyle>
            <a:lvl1pPr>
              <a:defRPr sz="2000"/>
            </a:lvl1pPr>
            <a:lvl2pPr>
              <a:defRPr sz="1800"/>
            </a:lvl2pPr>
            <a:lvl3pPr>
              <a:defRPr sz="1600"/>
            </a:lvl3pPr>
            <a:lvl4pPr>
              <a:defRPr sz="1400"/>
            </a:lvl4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864D2A96-CD7D-41BC-BDBE-5E29B7C0B325}"/>
              </a:ext>
            </a:extLst>
          </p:cNvPr>
          <p:cNvSpPr>
            <a:spLocks noGrp="1"/>
          </p:cNvSpPr>
          <p:nvPr>
            <p:ph type="dt" sz="half" idx="10"/>
          </p:nvPr>
        </p:nvSpPr>
        <p:spPr/>
        <p:txBody>
          <a:bodyPr/>
          <a:lstStyle/>
          <a:p>
            <a:fld id="{1449AA12-8195-4182-A7AC-2E7E59DFBDAF}" type="datetimeFigureOut">
              <a:rPr lang="en-US" smtClean="0"/>
              <a:t>4/22/2023</a:t>
            </a:fld>
            <a:endParaRPr lang="en-US"/>
          </a:p>
        </p:txBody>
      </p:sp>
      <p:sp>
        <p:nvSpPr>
          <p:cNvPr id="8" name="Footer Placeholder 7">
            <a:extLst>
              <a:ext uri="{FF2B5EF4-FFF2-40B4-BE49-F238E27FC236}">
                <a16:creationId xmlns:a16="http://schemas.microsoft.com/office/drawing/2014/main" id="{2CD1471D-6DDE-4E56-84E9-48136966A935}"/>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6CA3F451-CF28-4F57-B844-52A665440A02}"/>
              </a:ext>
            </a:extLst>
          </p:cNvPr>
          <p:cNvSpPr>
            <a:spLocks noGrp="1"/>
          </p:cNvSpPr>
          <p:nvPr>
            <p:ph type="sldNum" sz="quarter" idx="12"/>
          </p:nvPr>
        </p:nvSpPr>
        <p:spPr/>
        <p:txBody>
          <a:bodyPr/>
          <a:lstStyle/>
          <a:p>
            <a:fld id="{14DFC975-2FD7-44A5-9E78-ECBA46156075}" type="slidenum">
              <a:rPr lang="en-US" smtClean="0"/>
              <a:t>‹#›</a:t>
            </a:fld>
            <a:endParaRPr lang="en-US"/>
          </a:p>
        </p:txBody>
      </p:sp>
      <p:sp>
        <p:nvSpPr>
          <p:cNvPr id="12" name="Rectangle 11">
            <a:extLst>
              <a:ext uri="{FF2B5EF4-FFF2-40B4-BE49-F238E27FC236}">
                <a16:creationId xmlns:a16="http://schemas.microsoft.com/office/drawing/2014/main" id="{2D1FA03E-7A83-AB41-BB4B-25B04946559A}"/>
              </a:ext>
            </a:extLst>
          </p:cNvPr>
          <p:cNvSpPr/>
          <p:nvPr/>
        </p:nvSpPr>
        <p:spPr>
          <a:xfrm>
            <a:off x="0" y="565153"/>
            <a:ext cx="1133856" cy="6292847"/>
          </a:xfrm>
          <a:prstGeom prst="rect">
            <a:avLst/>
          </a:prstGeom>
          <a:gradFill flip="none" rotWithShape="1">
            <a:gsLst>
              <a:gs pos="0">
                <a:schemeClr val="accent1">
                  <a:alpha val="50000"/>
                </a:schemeClr>
              </a:gs>
              <a:gs pos="81000">
                <a:schemeClr val="accent4">
                  <a:alpha val="50000"/>
                </a:schemeClr>
              </a:gs>
              <a:gs pos="25000">
                <a:schemeClr val="accent2">
                  <a:alpha val="60000"/>
                </a:schemeClr>
              </a:gs>
              <a:gs pos="50000">
                <a:schemeClr val="accent3">
                  <a:alpha val="55000"/>
                </a:schemeClr>
              </a:gs>
              <a:gs pos="99000">
                <a:schemeClr val="accent5">
                  <a:alpha val="50000"/>
                </a:scheme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17702630-3C98-A142-9D04-1D852974DC26}"/>
              </a:ext>
            </a:extLst>
          </p:cNvPr>
          <p:cNvSpPr/>
          <p:nvPr/>
        </p:nvSpPr>
        <p:spPr>
          <a:xfrm>
            <a:off x="0" y="-3"/>
            <a:ext cx="565150" cy="6857999"/>
          </a:xfrm>
          <a:prstGeom prst="rect">
            <a:avLst/>
          </a:prstGeom>
          <a:gradFill flip="none" rotWithShape="1">
            <a:gsLst>
              <a:gs pos="0">
                <a:schemeClr val="accent1">
                  <a:alpha val="50000"/>
                </a:schemeClr>
              </a:gs>
              <a:gs pos="81000">
                <a:schemeClr val="accent4">
                  <a:alpha val="50000"/>
                </a:schemeClr>
              </a:gs>
              <a:gs pos="25000">
                <a:schemeClr val="accent2">
                  <a:alpha val="60000"/>
                </a:schemeClr>
              </a:gs>
              <a:gs pos="49000">
                <a:schemeClr val="accent3">
                  <a:alpha val="55000"/>
                </a:schemeClr>
              </a:gs>
              <a:gs pos="99000">
                <a:schemeClr val="accent5">
                  <a:alpha val="50000"/>
                </a:scheme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971340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322D7A-4502-49C3-BAFB-6D46F7A2E274}"/>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8CAB67EE-A167-43D1-9C58-7B736CF28B64}"/>
              </a:ext>
            </a:extLst>
          </p:cNvPr>
          <p:cNvSpPr>
            <a:spLocks noGrp="1"/>
          </p:cNvSpPr>
          <p:nvPr>
            <p:ph type="dt" sz="half" idx="10"/>
          </p:nvPr>
        </p:nvSpPr>
        <p:spPr/>
        <p:txBody>
          <a:bodyPr/>
          <a:lstStyle/>
          <a:p>
            <a:fld id="{1449AA12-8195-4182-A7AC-2E7E59DFBDAF}" type="datetimeFigureOut">
              <a:rPr lang="en-US" smtClean="0"/>
              <a:t>4/22/2023</a:t>
            </a:fld>
            <a:endParaRPr lang="en-US"/>
          </a:p>
        </p:txBody>
      </p:sp>
      <p:sp>
        <p:nvSpPr>
          <p:cNvPr id="4" name="Footer Placeholder 3">
            <a:extLst>
              <a:ext uri="{FF2B5EF4-FFF2-40B4-BE49-F238E27FC236}">
                <a16:creationId xmlns:a16="http://schemas.microsoft.com/office/drawing/2014/main" id="{3C5605B7-599B-450E-9E8D-2A9AE3F30FF4}"/>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875BD2B1-8C5F-430B-A0F2-CD5281AB75E2}"/>
              </a:ext>
            </a:extLst>
          </p:cNvPr>
          <p:cNvSpPr>
            <a:spLocks noGrp="1"/>
          </p:cNvSpPr>
          <p:nvPr>
            <p:ph type="sldNum" sz="quarter" idx="12"/>
          </p:nvPr>
        </p:nvSpPr>
        <p:spPr/>
        <p:txBody>
          <a:bodyPr/>
          <a:lstStyle/>
          <a:p>
            <a:fld id="{14DFC975-2FD7-44A5-9E78-ECBA46156075}" type="slidenum">
              <a:rPr lang="en-US" smtClean="0"/>
              <a:t>‹#›</a:t>
            </a:fld>
            <a:endParaRPr lang="en-US"/>
          </a:p>
        </p:txBody>
      </p:sp>
      <p:sp>
        <p:nvSpPr>
          <p:cNvPr id="8" name="Rectangle 7">
            <a:extLst>
              <a:ext uri="{FF2B5EF4-FFF2-40B4-BE49-F238E27FC236}">
                <a16:creationId xmlns:a16="http://schemas.microsoft.com/office/drawing/2014/main" id="{1DBA877B-B45A-BD48-8FC8-E752E7D7174F}"/>
              </a:ext>
            </a:extLst>
          </p:cNvPr>
          <p:cNvSpPr/>
          <p:nvPr/>
        </p:nvSpPr>
        <p:spPr>
          <a:xfrm>
            <a:off x="0" y="565153"/>
            <a:ext cx="1133856" cy="6292847"/>
          </a:xfrm>
          <a:prstGeom prst="rect">
            <a:avLst/>
          </a:prstGeom>
          <a:gradFill flip="none" rotWithShape="1">
            <a:gsLst>
              <a:gs pos="0">
                <a:schemeClr val="accent1">
                  <a:alpha val="50000"/>
                </a:schemeClr>
              </a:gs>
              <a:gs pos="81000">
                <a:schemeClr val="accent4">
                  <a:alpha val="50000"/>
                </a:schemeClr>
              </a:gs>
              <a:gs pos="25000">
                <a:schemeClr val="accent2">
                  <a:alpha val="60000"/>
                </a:schemeClr>
              </a:gs>
              <a:gs pos="50000">
                <a:schemeClr val="accent3">
                  <a:alpha val="55000"/>
                </a:schemeClr>
              </a:gs>
              <a:gs pos="99000">
                <a:schemeClr val="accent5">
                  <a:alpha val="50000"/>
                </a:scheme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DBF3343D-2AFA-B544-B40A-315F5EC680B6}"/>
              </a:ext>
            </a:extLst>
          </p:cNvPr>
          <p:cNvSpPr/>
          <p:nvPr/>
        </p:nvSpPr>
        <p:spPr>
          <a:xfrm>
            <a:off x="0" y="-3"/>
            <a:ext cx="565150" cy="6857999"/>
          </a:xfrm>
          <a:prstGeom prst="rect">
            <a:avLst/>
          </a:prstGeom>
          <a:gradFill flip="none" rotWithShape="1">
            <a:gsLst>
              <a:gs pos="0">
                <a:schemeClr val="accent1">
                  <a:alpha val="50000"/>
                </a:schemeClr>
              </a:gs>
              <a:gs pos="81000">
                <a:schemeClr val="accent4">
                  <a:alpha val="50000"/>
                </a:schemeClr>
              </a:gs>
              <a:gs pos="25000">
                <a:schemeClr val="accent2">
                  <a:alpha val="60000"/>
                </a:schemeClr>
              </a:gs>
              <a:gs pos="49000">
                <a:schemeClr val="accent3">
                  <a:alpha val="55000"/>
                </a:schemeClr>
              </a:gs>
              <a:gs pos="99000">
                <a:schemeClr val="accent5">
                  <a:alpha val="50000"/>
                </a:scheme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0462926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9308016-71BA-4CD3-918D-51613F7F4DF5}"/>
              </a:ext>
            </a:extLst>
          </p:cNvPr>
          <p:cNvSpPr>
            <a:spLocks noGrp="1"/>
          </p:cNvSpPr>
          <p:nvPr>
            <p:ph type="dt" sz="half" idx="10"/>
          </p:nvPr>
        </p:nvSpPr>
        <p:spPr/>
        <p:txBody>
          <a:bodyPr/>
          <a:lstStyle/>
          <a:p>
            <a:fld id="{1449AA12-8195-4182-A7AC-2E7E59DFBDAF}" type="datetimeFigureOut">
              <a:rPr lang="en-US" smtClean="0"/>
              <a:t>4/22/2023</a:t>
            </a:fld>
            <a:endParaRPr lang="en-US"/>
          </a:p>
        </p:txBody>
      </p:sp>
      <p:sp>
        <p:nvSpPr>
          <p:cNvPr id="3" name="Footer Placeholder 2">
            <a:extLst>
              <a:ext uri="{FF2B5EF4-FFF2-40B4-BE49-F238E27FC236}">
                <a16:creationId xmlns:a16="http://schemas.microsoft.com/office/drawing/2014/main" id="{95B24F46-0425-47C6-9FFB-F69AFFFE89D7}"/>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A3CE7A99-1593-4189-A514-8209CC32A2EA}"/>
              </a:ext>
            </a:extLst>
          </p:cNvPr>
          <p:cNvSpPr>
            <a:spLocks noGrp="1"/>
          </p:cNvSpPr>
          <p:nvPr>
            <p:ph type="sldNum" sz="quarter" idx="12"/>
          </p:nvPr>
        </p:nvSpPr>
        <p:spPr/>
        <p:txBody>
          <a:bodyPr/>
          <a:lstStyle/>
          <a:p>
            <a:fld id="{14DFC975-2FD7-44A5-9E78-ECBA46156075}" type="slidenum">
              <a:rPr lang="en-US" smtClean="0"/>
              <a:t>‹#›</a:t>
            </a:fld>
            <a:endParaRPr lang="en-US"/>
          </a:p>
        </p:txBody>
      </p:sp>
      <p:sp>
        <p:nvSpPr>
          <p:cNvPr id="7" name="Rectangle 6">
            <a:extLst>
              <a:ext uri="{FF2B5EF4-FFF2-40B4-BE49-F238E27FC236}">
                <a16:creationId xmlns:a16="http://schemas.microsoft.com/office/drawing/2014/main" id="{11C15DFD-AB97-AB43-A6C9-2808708C91B4}"/>
              </a:ext>
            </a:extLst>
          </p:cNvPr>
          <p:cNvSpPr/>
          <p:nvPr/>
        </p:nvSpPr>
        <p:spPr>
          <a:xfrm>
            <a:off x="0" y="565153"/>
            <a:ext cx="1133856" cy="6292847"/>
          </a:xfrm>
          <a:prstGeom prst="rect">
            <a:avLst/>
          </a:prstGeom>
          <a:gradFill flip="none" rotWithShape="1">
            <a:gsLst>
              <a:gs pos="0">
                <a:schemeClr val="accent1">
                  <a:alpha val="50000"/>
                </a:schemeClr>
              </a:gs>
              <a:gs pos="81000">
                <a:schemeClr val="accent4">
                  <a:alpha val="50000"/>
                </a:schemeClr>
              </a:gs>
              <a:gs pos="25000">
                <a:schemeClr val="accent2">
                  <a:alpha val="60000"/>
                </a:schemeClr>
              </a:gs>
              <a:gs pos="50000">
                <a:schemeClr val="accent3">
                  <a:alpha val="55000"/>
                </a:schemeClr>
              </a:gs>
              <a:gs pos="99000">
                <a:schemeClr val="accent5">
                  <a:alpha val="50000"/>
                </a:scheme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4A05BA89-ECA6-2247-ABBB-3C67160202E9}"/>
              </a:ext>
            </a:extLst>
          </p:cNvPr>
          <p:cNvSpPr/>
          <p:nvPr/>
        </p:nvSpPr>
        <p:spPr>
          <a:xfrm>
            <a:off x="0" y="-3"/>
            <a:ext cx="565150" cy="6857999"/>
          </a:xfrm>
          <a:prstGeom prst="rect">
            <a:avLst/>
          </a:prstGeom>
          <a:gradFill flip="none" rotWithShape="1">
            <a:gsLst>
              <a:gs pos="0">
                <a:schemeClr val="accent1">
                  <a:alpha val="50000"/>
                </a:schemeClr>
              </a:gs>
              <a:gs pos="81000">
                <a:schemeClr val="accent4">
                  <a:alpha val="50000"/>
                </a:schemeClr>
              </a:gs>
              <a:gs pos="25000">
                <a:schemeClr val="accent2">
                  <a:alpha val="60000"/>
                </a:schemeClr>
              </a:gs>
              <a:gs pos="49000">
                <a:schemeClr val="accent3">
                  <a:alpha val="55000"/>
                </a:schemeClr>
              </a:gs>
              <a:gs pos="99000">
                <a:schemeClr val="accent5">
                  <a:alpha val="50000"/>
                </a:scheme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581088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4E933B-3FC6-4B08-9FBE-2DD48307A4D4}"/>
              </a:ext>
            </a:extLst>
          </p:cNvPr>
          <p:cNvSpPr>
            <a:spLocks noGrp="1"/>
          </p:cNvSpPr>
          <p:nvPr>
            <p:ph type="title"/>
          </p:nvPr>
        </p:nvSpPr>
        <p:spPr>
          <a:xfrm>
            <a:off x="1587712" y="455362"/>
            <a:ext cx="4043440" cy="1584512"/>
          </a:xfrm>
        </p:spPr>
        <p:txBody>
          <a:bodyPr anchor="b"/>
          <a:lstStyle>
            <a:lvl1pPr>
              <a:defRPr sz="3200"/>
            </a:lvl1pPr>
          </a:lstStyle>
          <a:p>
            <a:r>
              <a:rPr lang="en-US" dirty="0"/>
              <a:t>Click to edit Master title style</a:t>
            </a:r>
          </a:p>
        </p:txBody>
      </p:sp>
      <p:sp>
        <p:nvSpPr>
          <p:cNvPr id="3" name="Content Placeholder 2">
            <a:extLst>
              <a:ext uri="{FF2B5EF4-FFF2-40B4-BE49-F238E27FC236}">
                <a16:creationId xmlns:a16="http://schemas.microsoft.com/office/drawing/2014/main" id="{377FBD4A-4514-4DCE-8F18-914DF3F4EED1}"/>
              </a:ext>
            </a:extLst>
          </p:cNvPr>
          <p:cNvSpPr>
            <a:spLocks noGrp="1"/>
          </p:cNvSpPr>
          <p:nvPr>
            <p:ph idx="1"/>
          </p:nvPr>
        </p:nvSpPr>
        <p:spPr>
          <a:xfrm>
            <a:off x="6271232" y="565151"/>
            <a:ext cx="5358384" cy="5521960"/>
          </a:xfrm>
        </p:spPr>
        <p:txBody>
          <a:bodyPr>
            <a:normAutofit/>
          </a:bodyPr>
          <a:lstStyle>
            <a:lvl1pPr>
              <a:defRPr sz="2200"/>
            </a:lvl1pPr>
            <a:lvl2pPr>
              <a:defRPr sz="1900"/>
            </a:lvl2pPr>
            <a:lvl3pPr>
              <a:defRPr sz="1700"/>
            </a:lvl3pPr>
            <a:lvl4pPr>
              <a:defRPr sz="1500"/>
            </a:lvl4pPr>
            <a:lvl5pPr>
              <a:defRPr sz="15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a:extLst>
              <a:ext uri="{FF2B5EF4-FFF2-40B4-BE49-F238E27FC236}">
                <a16:creationId xmlns:a16="http://schemas.microsoft.com/office/drawing/2014/main" id="{5AF18C85-0675-4202-B796-352766854939}"/>
              </a:ext>
            </a:extLst>
          </p:cNvPr>
          <p:cNvSpPr>
            <a:spLocks noGrp="1"/>
          </p:cNvSpPr>
          <p:nvPr>
            <p:ph type="body" sz="half" idx="2"/>
          </p:nvPr>
        </p:nvSpPr>
        <p:spPr>
          <a:xfrm>
            <a:off x="1587712" y="2039874"/>
            <a:ext cx="4043440" cy="382911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10079E5-F934-4D04-866F-F7CB5B08ACC4}"/>
              </a:ext>
            </a:extLst>
          </p:cNvPr>
          <p:cNvSpPr>
            <a:spLocks noGrp="1"/>
          </p:cNvSpPr>
          <p:nvPr>
            <p:ph type="dt" sz="half" idx="10"/>
          </p:nvPr>
        </p:nvSpPr>
        <p:spPr/>
        <p:txBody>
          <a:bodyPr/>
          <a:lstStyle/>
          <a:p>
            <a:fld id="{1449AA12-8195-4182-A7AC-2E7E59DFBDAF}" type="datetimeFigureOut">
              <a:rPr lang="en-US" smtClean="0"/>
              <a:t>4/22/2023</a:t>
            </a:fld>
            <a:endParaRPr lang="en-US"/>
          </a:p>
        </p:txBody>
      </p:sp>
      <p:sp>
        <p:nvSpPr>
          <p:cNvPr id="6" name="Footer Placeholder 5">
            <a:extLst>
              <a:ext uri="{FF2B5EF4-FFF2-40B4-BE49-F238E27FC236}">
                <a16:creationId xmlns:a16="http://schemas.microsoft.com/office/drawing/2014/main" id="{E705FC94-7915-439A-B937-F02D1BB03A0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1B69B19-4156-4584-B1DC-4F42F200B915}"/>
              </a:ext>
            </a:extLst>
          </p:cNvPr>
          <p:cNvSpPr>
            <a:spLocks noGrp="1"/>
          </p:cNvSpPr>
          <p:nvPr>
            <p:ph type="sldNum" sz="quarter" idx="12"/>
          </p:nvPr>
        </p:nvSpPr>
        <p:spPr/>
        <p:txBody>
          <a:bodyPr/>
          <a:lstStyle/>
          <a:p>
            <a:fld id="{14DFC975-2FD7-44A5-9E78-ECBA46156075}" type="slidenum">
              <a:rPr lang="en-US" smtClean="0"/>
              <a:t>‹#›</a:t>
            </a:fld>
            <a:endParaRPr lang="en-US"/>
          </a:p>
        </p:txBody>
      </p:sp>
      <p:sp>
        <p:nvSpPr>
          <p:cNvPr id="10" name="Rectangle 9">
            <a:extLst>
              <a:ext uri="{FF2B5EF4-FFF2-40B4-BE49-F238E27FC236}">
                <a16:creationId xmlns:a16="http://schemas.microsoft.com/office/drawing/2014/main" id="{DC1B6031-8ABE-F648-8E05-3D08D0D54B53}"/>
              </a:ext>
            </a:extLst>
          </p:cNvPr>
          <p:cNvSpPr/>
          <p:nvPr/>
        </p:nvSpPr>
        <p:spPr>
          <a:xfrm>
            <a:off x="0" y="565153"/>
            <a:ext cx="1133856" cy="6292847"/>
          </a:xfrm>
          <a:prstGeom prst="rect">
            <a:avLst/>
          </a:prstGeom>
          <a:gradFill flip="none" rotWithShape="1">
            <a:gsLst>
              <a:gs pos="0">
                <a:schemeClr val="accent1">
                  <a:alpha val="50000"/>
                </a:schemeClr>
              </a:gs>
              <a:gs pos="81000">
                <a:schemeClr val="accent4">
                  <a:alpha val="50000"/>
                </a:schemeClr>
              </a:gs>
              <a:gs pos="25000">
                <a:schemeClr val="accent2">
                  <a:alpha val="60000"/>
                </a:schemeClr>
              </a:gs>
              <a:gs pos="50000">
                <a:schemeClr val="accent3">
                  <a:alpha val="55000"/>
                </a:schemeClr>
              </a:gs>
              <a:gs pos="99000">
                <a:schemeClr val="accent5">
                  <a:alpha val="50000"/>
                </a:scheme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0DABD855-35E6-BE4F-8B03-FD12DDB32E10}"/>
              </a:ext>
            </a:extLst>
          </p:cNvPr>
          <p:cNvSpPr/>
          <p:nvPr/>
        </p:nvSpPr>
        <p:spPr>
          <a:xfrm>
            <a:off x="0" y="-3"/>
            <a:ext cx="565150" cy="6857999"/>
          </a:xfrm>
          <a:prstGeom prst="rect">
            <a:avLst/>
          </a:prstGeom>
          <a:gradFill flip="none" rotWithShape="1">
            <a:gsLst>
              <a:gs pos="0">
                <a:schemeClr val="accent1">
                  <a:alpha val="50000"/>
                </a:schemeClr>
              </a:gs>
              <a:gs pos="81000">
                <a:schemeClr val="accent4">
                  <a:alpha val="50000"/>
                </a:schemeClr>
              </a:gs>
              <a:gs pos="25000">
                <a:schemeClr val="accent2">
                  <a:alpha val="60000"/>
                </a:schemeClr>
              </a:gs>
              <a:gs pos="49000">
                <a:schemeClr val="accent3">
                  <a:alpha val="55000"/>
                </a:schemeClr>
              </a:gs>
              <a:gs pos="99000">
                <a:schemeClr val="accent5">
                  <a:alpha val="50000"/>
                </a:scheme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707050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1E1F3B-090C-4BB5-84BE-8ED0FC5981A5}"/>
              </a:ext>
            </a:extLst>
          </p:cNvPr>
          <p:cNvSpPr>
            <a:spLocks noGrp="1"/>
          </p:cNvSpPr>
          <p:nvPr>
            <p:ph type="title"/>
          </p:nvPr>
        </p:nvSpPr>
        <p:spPr>
          <a:xfrm>
            <a:off x="1587711" y="455362"/>
            <a:ext cx="4043436" cy="1584512"/>
          </a:xfrm>
        </p:spPr>
        <p:txBody>
          <a:bodyPr anchor="b"/>
          <a:lstStyle>
            <a:lvl1pPr>
              <a:defRPr sz="3200"/>
            </a:lvl1pPr>
          </a:lstStyle>
          <a:p>
            <a:r>
              <a:rPr lang="en-US" dirty="0"/>
              <a:t>Click to edit Master title style</a:t>
            </a:r>
          </a:p>
        </p:txBody>
      </p:sp>
      <p:sp>
        <p:nvSpPr>
          <p:cNvPr id="3" name="Picture Placeholder 2">
            <a:extLst>
              <a:ext uri="{FF2B5EF4-FFF2-40B4-BE49-F238E27FC236}">
                <a16:creationId xmlns:a16="http://schemas.microsoft.com/office/drawing/2014/main" id="{9397C49E-9426-4B24-B2A7-C54B89DA60A3}"/>
              </a:ext>
            </a:extLst>
          </p:cNvPr>
          <p:cNvSpPr>
            <a:spLocks noGrp="1"/>
          </p:cNvSpPr>
          <p:nvPr>
            <p:ph type="pic" idx="1"/>
          </p:nvPr>
        </p:nvSpPr>
        <p:spPr>
          <a:xfrm>
            <a:off x="6271232" y="565150"/>
            <a:ext cx="5355607" cy="5522677"/>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DBC7F011-0A5F-44E9-88CD-C95A33351B45}"/>
              </a:ext>
            </a:extLst>
          </p:cNvPr>
          <p:cNvSpPr>
            <a:spLocks noGrp="1"/>
          </p:cNvSpPr>
          <p:nvPr>
            <p:ph type="body" sz="half" idx="2"/>
          </p:nvPr>
        </p:nvSpPr>
        <p:spPr>
          <a:xfrm>
            <a:off x="1587711" y="2039874"/>
            <a:ext cx="4043436" cy="382911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D721C85-27BB-4533-A21B-C379FE03A944}"/>
              </a:ext>
            </a:extLst>
          </p:cNvPr>
          <p:cNvSpPr>
            <a:spLocks noGrp="1"/>
          </p:cNvSpPr>
          <p:nvPr>
            <p:ph type="dt" sz="half" idx="10"/>
          </p:nvPr>
        </p:nvSpPr>
        <p:spPr/>
        <p:txBody>
          <a:bodyPr/>
          <a:lstStyle/>
          <a:p>
            <a:fld id="{1449AA12-8195-4182-A7AC-2E7E59DFBDAF}" type="datetimeFigureOut">
              <a:rPr lang="en-US" smtClean="0"/>
              <a:t>4/22/2023</a:t>
            </a:fld>
            <a:endParaRPr lang="en-US"/>
          </a:p>
        </p:txBody>
      </p:sp>
      <p:sp>
        <p:nvSpPr>
          <p:cNvPr id="6" name="Footer Placeholder 5">
            <a:extLst>
              <a:ext uri="{FF2B5EF4-FFF2-40B4-BE49-F238E27FC236}">
                <a16:creationId xmlns:a16="http://schemas.microsoft.com/office/drawing/2014/main" id="{35018850-01F1-4247-9BFD-1DDC5DDDC38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6B365A9-4C28-480F-B370-2DFF234B73F7}"/>
              </a:ext>
            </a:extLst>
          </p:cNvPr>
          <p:cNvSpPr>
            <a:spLocks noGrp="1"/>
          </p:cNvSpPr>
          <p:nvPr>
            <p:ph type="sldNum" sz="quarter" idx="12"/>
          </p:nvPr>
        </p:nvSpPr>
        <p:spPr/>
        <p:txBody>
          <a:bodyPr/>
          <a:lstStyle/>
          <a:p>
            <a:fld id="{14DFC975-2FD7-44A5-9E78-ECBA46156075}" type="slidenum">
              <a:rPr lang="en-US" smtClean="0"/>
              <a:t>‹#›</a:t>
            </a:fld>
            <a:endParaRPr lang="en-US"/>
          </a:p>
        </p:txBody>
      </p:sp>
      <p:sp>
        <p:nvSpPr>
          <p:cNvPr id="10" name="Rectangle 9">
            <a:extLst>
              <a:ext uri="{FF2B5EF4-FFF2-40B4-BE49-F238E27FC236}">
                <a16:creationId xmlns:a16="http://schemas.microsoft.com/office/drawing/2014/main" id="{920EAFF3-0A84-F84B-90E4-A596F00B3DC2}"/>
              </a:ext>
            </a:extLst>
          </p:cNvPr>
          <p:cNvSpPr/>
          <p:nvPr/>
        </p:nvSpPr>
        <p:spPr>
          <a:xfrm>
            <a:off x="0" y="565153"/>
            <a:ext cx="1133856" cy="6292847"/>
          </a:xfrm>
          <a:prstGeom prst="rect">
            <a:avLst/>
          </a:prstGeom>
          <a:gradFill flip="none" rotWithShape="1">
            <a:gsLst>
              <a:gs pos="0">
                <a:schemeClr val="accent1">
                  <a:alpha val="50000"/>
                </a:schemeClr>
              </a:gs>
              <a:gs pos="81000">
                <a:schemeClr val="accent4">
                  <a:alpha val="50000"/>
                </a:schemeClr>
              </a:gs>
              <a:gs pos="25000">
                <a:schemeClr val="accent2">
                  <a:alpha val="60000"/>
                </a:schemeClr>
              </a:gs>
              <a:gs pos="50000">
                <a:schemeClr val="accent3">
                  <a:alpha val="55000"/>
                </a:schemeClr>
              </a:gs>
              <a:gs pos="99000">
                <a:schemeClr val="accent5">
                  <a:alpha val="50000"/>
                </a:scheme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F8392559-3C15-B249-93C9-B0F7E9E5DDD8}"/>
              </a:ext>
            </a:extLst>
          </p:cNvPr>
          <p:cNvSpPr/>
          <p:nvPr/>
        </p:nvSpPr>
        <p:spPr>
          <a:xfrm>
            <a:off x="0" y="-3"/>
            <a:ext cx="565150" cy="6857999"/>
          </a:xfrm>
          <a:prstGeom prst="rect">
            <a:avLst/>
          </a:prstGeom>
          <a:gradFill flip="none" rotWithShape="1">
            <a:gsLst>
              <a:gs pos="0">
                <a:schemeClr val="accent1">
                  <a:alpha val="50000"/>
                </a:schemeClr>
              </a:gs>
              <a:gs pos="81000">
                <a:schemeClr val="accent4">
                  <a:alpha val="50000"/>
                </a:schemeClr>
              </a:gs>
              <a:gs pos="25000">
                <a:schemeClr val="accent2">
                  <a:alpha val="60000"/>
                </a:schemeClr>
              </a:gs>
              <a:gs pos="49000">
                <a:schemeClr val="accent3">
                  <a:alpha val="55000"/>
                </a:schemeClr>
              </a:gs>
              <a:gs pos="99000">
                <a:schemeClr val="accent5">
                  <a:alpha val="50000"/>
                </a:scheme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1111014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F7ACD69-D2F4-4938-B590-C414049017E0}"/>
              </a:ext>
            </a:extLst>
          </p:cNvPr>
          <p:cNvSpPr>
            <a:spLocks noGrp="1"/>
          </p:cNvSpPr>
          <p:nvPr>
            <p:ph type="title"/>
          </p:nvPr>
        </p:nvSpPr>
        <p:spPr>
          <a:xfrm>
            <a:off x="1587710" y="455362"/>
            <a:ext cx="9486690" cy="1550419"/>
          </a:xfrm>
          <a:prstGeom prst="rect">
            <a:avLst/>
          </a:prstGeom>
        </p:spPr>
        <p:txBody>
          <a:bodyPr vert="horz" lIns="91440" tIns="45720" rIns="91440" bIns="45720" rtlCol="0" anchor="t">
            <a:normAutofit/>
          </a:bodyPr>
          <a:lstStyle/>
          <a:p>
            <a:r>
              <a:rPr lang="en-US" dirty="0"/>
              <a:t>Click to edit Master title style</a:t>
            </a:r>
          </a:p>
        </p:txBody>
      </p:sp>
      <p:sp>
        <p:nvSpPr>
          <p:cNvPr id="3" name="Text Placeholder 2">
            <a:extLst>
              <a:ext uri="{FF2B5EF4-FFF2-40B4-BE49-F238E27FC236}">
                <a16:creationId xmlns:a16="http://schemas.microsoft.com/office/drawing/2014/main" id="{2E762BD4-BA0F-4CA4-BAE3-DF2B5087C045}"/>
              </a:ext>
            </a:extLst>
          </p:cNvPr>
          <p:cNvSpPr>
            <a:spLocks noGrp="1"/>
          </p:cNvSpPr>
          <p:nvPr>
            <p:ph type="body" idx="1"/>
          </p:nvPr>
        </p:nvSpPr>
        <p:spPr>
          <a:xfrm>
            <a:off x="1587710" y="2160016"/>
            <a:ext cx="9486690" cy="3926152"/>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E80B2FEE-249E-42F1-94D8-A8C0759EF471}"/>
              </a:ext>
            </a:extLst>
          </p:cNvPr>
          <p:cNvSpPr>
            <a:spLocks noGrp="1"/>
          </p:cNvSpPr>
          <p:nvPr>
            <p:ph type="dt" sz="half" idx="2"/>
          </p:nvPr>
        </p:nvSpPr>
        <p:spPr>
          <a:xfrm>
            <a:off x="8018632" y="6292850"/>
            <a:ext cx="3094278" cy="365125"/>
          </a:xfrm>
          <a:prstGeom prst="rect">
            <a:avLst/>
          </a:prstGeom>
        </p:spPr>
        <p:txBody>
          <a:bodyPr vert="horz" lIns="91440" tIns="45720" rIns="91440" bIns="45720" rtlCol="0" anchor="ctr"/>
          <a:lstStyle>
            <a:lvl1pPr algn="r">
              <a:defRPr sz="1100">
                <a:solidFill>
                  <a:schemeClr val="tx1">
                    <a:tint val="75000"/>
                  </a:schemeClr>
                </a:solidFill>
              </a:defRPr>
            </a:lvl1pPr>
          </a:lstStyle>
          <a:p>
            <a:fld id="{1449AA12-8195-4182-A7AC-2E7E59DFBDAF}" type="datetimeFigureOut">
              <a:rPr lang="en-US" smtClean="0"/>
              <a:pPr/>
              <a:t>4/22/2023</a:t>
            </a:fld>
            <a:endParaRPr lang="en-US"/>
          </a:p>
        </p:txBody>
      </p:sp>
      <p:sp>
        <p:nvSpPr>
          <p:cNvPr id="5" name="Footer Placeholder 4">
            <a:extLst>
              <a:ext uri="{FF2B5EF4-FFF2-40B4-BE49-F238E27FC236}">
                <a16:creationId xmlns:a16="http://schemas.microsoft.com/office/drawing/2014/main" id="{8560C617-A890-4920-83B0-143C03349066}"/>
              </a:ext>
            </a:extLst>
          </p:cNvPr>
          <p:cNvSpPr>
            <a:spLocks noGrp="1"/>
          </p:cNvSpPr>
          <p:nvPr>
            <p:ph type="ftr" sz="quarter" idx="3"/>
          </p:nvPr>
        </p:nvSpPr>
        <p:spPr>
          <a:xfrm>
            <a:off x="1587711" y="6292850"/>
            <a:ext cx="4114800" cy="365125"/>
          </a:xfrm>
          <a:prstGeom prst="rect">
            <a:avLst/>
          </a:prstGeom>
        </p:spPr>
        <p:txBody>
          <a:bodyPr vert="horz" lIns="91440" tIns="45720" rIns="91440" bIns="45720" rtlCol="0" anchor="ctr"/>
          <a:lstStyle>
            <a:lvl1pPr algn="l">
              <a:defRPr sz="11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14F1B4F1-B06B-4BBE-BFFF-C0B386E2449E}"/>
              </a:ext>
            </a:extLst>
          </p:cNvPr>
          <p:cNvSpPr>
            <a:spLocks noGrp="1"/>
          </p:cNvSpPr>
          <p:nvPr>
            <p:ph type="sldNum" sz="quarter" idx="4"/>
          </p:nvPr>
        </p:nvSpPr>
        <p:spPr>
          <a:xfrm>
            <a:off x="11149574" y="6292850"/>
            <a:ext cx="813816" cy="365125"/>
          </a:xfrm>
          <a:prstGeom prst="rect">
            <a:avLst/>
          </a:prstGeom>
        </p:spPr>
        <p:txBody>
          <a:bodyPr vert="horz" lIns="91440" tIns="45720" rIns="91440" bIns="45720" rtlCol="0" anchor="ctr"/>
          <a:lstStyle>
            <a:lvl1pPr algn="r">
              <a:defRPr sz="1100">
                <a:solidFill>
                  <a:schemeClr val="tx1">
                    <a:tint val="75000"/>
                  </a:schemeClr>
                </a:solidFill>
              </a:defRPr>
            </a:lvl1pPr>
          </a:lstStyle>
          <a:p>
            <a:fld id="{14DFC975-2FD7-44A5-9E78-ECBA46156075}" type="slidenum">
              <a:rPr lang="en-US" smtClean="0"/>
              <a:pPr/>
              <a:t>‹#›</a:t>
            </a:fld>
            <a:endParaRPr lang="en-US"/>
          </a:p>
        </p:txBody>
      </p:sp>
    </p:spTree>
    <p:extLst>
      <p:ext uri="{BB962C8B-B14F-4D97-AF65-F5344CB8AC3E}">
        <p14:creationId xmlns:p14="http://schemas.microsoft.com/office/powerpoint/2010/main" val="1384382799"/>
      </p:ext>
    </p:extLst>
  </p:cSld>
  <p:clrMap bg1="dk1" tx1="lt1" bg2="dk2" tx2="lt2" accent1="accent1" accent2="accent2" accent3="accent3" accent4="accent4" accent5="accent5" accent6="accent6" hlink="hlink" folHlink="folHlink"/>
  <p:sldLayoutIdLst>
    <p:sldLayoutId id="2147483781" r:id="rId1"/>
    <p:sldLayoutId id="2147483782" r:id="rId2"/>
    <p:sldLayoutId id="2147483783" r:id="rId3"/>
    <p:sldLayoutId id="2147483784" r:id="rId4"/>
    <p:sldLayoutId id="2147483785" r:id="rId5"/>
    <p:sldLayoutId id="2147483779" r:id="rId6"/>
    <p:sldLayoutId id="2147483775" r:id="rId7"/>
    <p:sldLayoutId id="2147483776" r:id="rId8"/>
    <p:sldLayoutId id="2147483777" r:id="rId9"/>
    <p:sldLayoutId id="2147483778" r:id="rId10"/>
    <p:sldLayoutId id="2147483780" r:id="rId11"/>
  </p:sldLayoutIdLst>
  <p:txStyles>
    <p:titleStyle>
      <a:lvl1pPr algn="l" defTabSz="914400" rtl="0" eaLnBrk="1" latinLnBrk="0" hangingPunct="1">
        <a:lnSpc>
          <a:spcPct val="100000"/>
        </a:lnSpc>
        <a:spcBef>
          <a:spcPct val="0"/>
        </a:spcBef>
        <a:buNone/>
        <a:defRPr sz="4400" b="1" kern="1200">
          <a:solidFill>
            <a:schemeClr val="tx1"/>
          </a:solidFill>
          <a:latin typeface="+mj-lt"/>
          <a:ea typeface="+mj-ea"/>
          <a:cs typeface="+mj-cs"/>
        </a:defRPr>
      </a:lvl1pPr>
    </p:titleStyle>
    <p:bodyStyle>
      <a:lvl1pPr marL="228600" indent="-228600" algn="l" defTabSz="914400" rtl="0" eaLnBrk="1" latinLnBrk="0" hangingPunct="1">
        <a:lnSpc>
          <a:spcPct val="110000"/>
        </a:lnSpc>
        <a:spcBef>
          <a:spcPts val="1200"/>
        </a:spcBef>
        <a:buClr>
          <a:schemeClr val="accent1"/>
        </a:buClr>
        <a:buFont typeface="Arial" panose="020B0604020202020204" pitchFamily="34" charset="0"/>
        <a:buChar char="•"/>
        <a:defRPr sz="2200" kern="1200">
          <a:solidFill>
            <a:schemeClr val="tx1"/>
          </a:solidFill>
          <a:latin typeface="+mn-lt"/>
          <a:ea typeface="+mn-ea"/>
          <a:cs typeface="+mn-cs"/>
        </a:defRPr>
      </a:lvl1pPr>
      <a:lvl2pPr marL="457200" indent="-228600" algn="l" defTabSz="914400" rtl="0" eaLnBrk="1" latinLnBrk="0" hangingPunct="1">
        <a:lnSpc>
          <a:spcPct val="110000"/>
        </a:lnSpc>
        <a:spcBef>
          <a:spcPts val="600"/>
        </a:spcBef>
        <a:buClr>
          <a:schemeClr val="accent1"/>
        </a:buClr>
        <a:buFont typeface="Arial" panose="020B0604020202020204" pitchFamily="34" charset="0"/>
        <a:buChar char="•"/>
        <a:defRPr sz="1900" kern="1200">
          <a:solidFill>
            <a:schemeClr val="tx1"/>
          </a:solidFill>
          <a:latin typeface="+mn-lt"/>
          <a:ea typeface="+mn-ea"/>
          <a:cs typeface="+mn-cs"/>
        </a:defRPr>
      </a:lvl2pPr>
      <a:lvl3pPr marL="685800" indent="-228600" algn="l" defTabSz="914400" rtl="0" eaLnBrk="1" latinLnBrk="0" hangingPunct="1">
        <a:lnSpc>
          <a:spcPct val="110000"/>
        </a:lnSpc>
        <a:spcBef>
          <a:spcPts val="600"/>
        </a:spcBef>
        <a:buClr>
          <a:schemeClr val="accent1"/>
        </a:buClr>
        <a:buFont typeface="Arial" panose="020B0604020202020204" pitchFamily="34" charset="0"/>
        <a:buChar char="•"/>
        <a:defRPr sz="1700" kern="1200">
          <a:solidFill>
            <a:schemeClr val="tx1"/>
          </a:solidFill>
          <a:latin typeface="+mn-lt"/>
          <a:ea typeface="+mn-ea"/>
          <a:cs typeface="+mn-cs"/>
        </a:defRPr>
      </a:lvl3pPr>
      <a:lvl4pPr marL="914400" indent="-228600" algn="l" defTabSz="914400" rtl="0" eaLnBrk="1" latinLnBrk="0" hangingPunct="1">
        <a:lnSpc>
          <a:spcPct val="110000"/>
        </a:lnSpc>
        <a:spcBef>
          <a:spcPts val="600"/>
        </a:spcBef>
        <a:buClr>
          <a:schemeClr val="accent1"/>
        </a:buClr>
        <a:buFont typeface="Arial" panose="020B0604020202020204" pitchFamily="34" charset="0"/>
        <a:buChar char="•"/>
        <a:defRPr sz="1500" kern="1200">
          <a:solidFill>
            <a:schemeClr val="tx1"/>
          </a:solidFill>
          <a:latin typeface="+mn-lt"/>
          <a:ea typeface="+mn-ea"/>
          <a:cs typeface="+mn-cs"/>
        </a:defRPr>
      </a:lvl4pPr>
      <a:lvl5pPr marL="1143000" indent="-228600" algn="l" defTabSz="914400" rtl="0" eaLnBrk="1" latinLnBrk="0" hangingPunct="1">
        <a:lnSpc>
          <a:spcPct val="110000"/>
        </a:lnSpc>
        <a:spcBef>
          <a:spcPts val="600"/>
        </a:spcBef>
        <a:buClr>
          <a:schemeClr val="accent1"/>
        </a:buClr>
        <a:buFont typeface="Arial" panose="020B0604020202020204" pitchFamily="34" charset="0"/>
        <a:buChar char="•"/>
        <a:defRPr sz="15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6.xml"/><Relationship Id="rId4" Type="http://schemas.openxmlformats.org/officeDocument/2006/relationships/image" Target="../media/image11.png"/></Relationships>
</file>

<file path=ppt/slides/_rels/slide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6.xml"/><Relationship Id="rId4" Type="http://schemas.openxmlformats.org/officeDocument/2006/relationships/image" Target="../media/image15.png"/></Relationships>
</file>

<file path=ppt/slides/_rels/slide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1" name="Rectangle 30">
            <a:extLst>
              <a:ext uri="{FF2B5EF4-FFF2-40B4-BE49-F238E27FC236}">
                <a16:creationId xmlns:a16="http://schemas.microsoft.com/office/drawing/2014/main" id="{A88F843D-1C1B-C740-AC27-E3238D0F5F4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Abstract smoke background">
            <a:extLst>
              <a:ext uri="{FF2B5EF4-FFF2-40B4-BE49-F238E27FC236}">
                <a16:creationId xmlns:a16="http://schemas.microsoft.com/office/drawing/2014/main" id="{E3AEE492-5E12-8883-40F6-5C3276FB8E84}"/>
              </a:ext>
            </a:extLst>
          </p:cNvPr>
          <p:cNvPicPr>
            <a:picLocks noChangeAspect="1"/>
          </p:cNvPicPr>
          <p:nvPr/>
        </p:nvPicPr>
        <p:blipFill rotWithShape="1">
          <a:blip r:embed="rId2"/>
          <a:srcRect t="6481" r="-1" b="8910"/>
          <a:stretch/>
        </p:blipFill>
        <p:spPr>
          <a:xfrm>
            <a:off x="20" y="10"/>
            <a:ext cx="12188932" cy="6857990"/>
          </a:xfrm>
          <a:prstGeom prst="rect">
            <a:avLst/>
          </a:prstGeom>
        </p:spPr>
      </p:pic>
      <p:sp>
        <p:nvSpPr>
          <p:cNvPr id="33" name="Rectangle">
            <a:extLst>
              <a:ext uri="{FF2B5EF4-FFF2-40B4-BE49-F238E27FC236}">
                <a16:creationId xmlns:a16="http://schemas.microsoft.com/office/drawing/2014/main" id="{9F0EA5A9-0D12-3644-BBEC-6D9D192EBEF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4755908" cy="6858001"/>
          </a:xfrm>
          <a:prstGeom prst="rect">
            <a:avLst/>
          </a:prstGeom>
          <a:solidFill>
            <a:schemeClr val="bg1">
              <a:alpha val="85000"/>
            </a:schemeClr>
          </a:solidFill>
          <a:ln w="12700">
            <a:miter lim="400000"/>
          </a:ln>
        </p:spPr>
        <p:txBody>
          <a:bodyPr lIns="50800" tIns="50800" rIns="50800" bIns="50800" anchor="ctr"/>
          <a:lstStyle/>
          <a:p>
            <a:pPr algn="ctr" defTabSz="457200"/>
            <a:endParaRPr sz="2600" cap="all" dirty="0">
              <a:solidFill>
                <a:srgbClr val="FFFFFF"/>
              </a:solidFill>
              <a:sym typeface="Avenir Next"/>
            </a:endParaRPr>
          </a:p>
        </p:txBody>
      </p:sp>
      <p:sp>
        <p:nvSpPr>
          <p:cNvPr id="2" name="Title 1">
            <a:extLst>
              <a:ext uri="{FF2B5EF4-FFF2-40B4-BE49-F238E27FC236}">
                <a16:creationId xmlns:a16="http://schemas.microsoft.com/office/drawing/2014/main" id="{70D3FE11-9E0C-3E81-F085-57BF7546D441}"/>
              </a:ext>
            </a:extLst>
          </p:cNvPr>
          <p:cNvSpPr>
            <a:spLocks noGrp="1"/>
          </p:cNvSpPr>
          <p:nvPr>
            <p:ph type="ctrTitle"/>
          </p:nvPr>
        </p:nvSpPr>
        <p:spPr>
          <a:xfrm>
            <a:off x="565151" y="1247140"/>
            <a:ext cx="3609982" cy="3450844"/>
          </a:xfrm>
        </p:spPr>
        <p:txBody>
          <a:bodyPr>
            <a:normAutofit/>
          </a:bodyPr>
          <a:lstStyle/>
          <a:p>
            <a:pPr>
              <a:lnSpc>
                <a:spcPct val="90000"/>
              </a:lnSpc>
            </a:pPr>
            <a:r>
              <a:rPr lang="en-US" sz="3700" dirty="0"/>
              <a:t>CEIS150</a:t>
            </a:r>
            <a:br>
              <a:rPr lang="en-US" sz="3700" dirty="0"/>
            </a:br>
            <a:r>
              <a:rPr lang="en-US" sz="3700" dirty="0"/>
              <a:t>Object Oriented </a:t>
            </a:r>
            <a:br>
              <a:rPr lang="en-US" sz="3700" dirty="0"/>
            </a:br>
            <a:r>
              <a:rPr lang="en-US" sz="3700" dirty="0"/>
              <a:t>Programming</a:t>
            </a:r>
          </a:p>
        </p:txBody>
      </p:sp>
      <p:sp>
        <p:nvSpPr>
          <p:cNvPr id="3" name="Subtitle 2">
            <a:extLst>
              <a:ext uri="{FF2B5EF4-FFF2-40B4-BE49-F238E27FC236}">
                <a16:creationId xmlns:a16="http://schemas.microsoft.com/office/drawing/2014/main" id="{4BC0B404-975E-2DEE-25C1-4CFBCA9C82DA}"/>
              </a:ext>
            </a:extLst>
          </p:cNvPr>
          <p:cNvSpPr>
            <a:spLocks noGrp="1"/>
          </p:cNvSpPr>
          <p:nvPr>
            <p:ph type="subTitle" idx="1"/>
          </p:nvPr>
        </p:nvSpPr>
        <p:spPr>
          <a:xfrm>
            <a:off x="565151" y="4818126"/>
            <a:ext cx="3609982" cy="1268984"/>
          </a:xfrm>
        </p:spPr>
        <p:txBody>
          <a:bodyPr>
            <a:normAutofit/>
          </a:bodyPr>
          <a:lstStyle/>
          <a:p>
            <a:endParaRPr lang="en-US" dirty="0"/>
          </a:p>
          <a:p>
            <a:pPr>
              <a:spcBef>
                <a:spcPts val="0"/>
              </a:spcBef>
              <a:spcAft>
                <a:spcPts val="600"/>
              </a:spcAft>
            </a:pPr>
            <a:r>
              <a:rPr lang="en-US" sz="2200" dirty="0"/>
              <a:t>Shannon Clinton</a:t>
            </a:r>
          </a:p>
          <a:p>
            <a:pPr>
              <a:spcBef>
                <a:spcPts val="0"/>
              </a:spcBef>
            </a:pPr>
            <a:r>
              <a:rPr lang="en-US" sz="1400" dirty="0"/>
              <a:t>April 22</a:t>
            </a:r>
            <a:r>
              <a:rPr lang="en-US" sz="1400" baseline="30000" dirty="0"/>
              <a:t>nd</a:t>
            </a:r>
            <a:r>
              <a:rPr lang="en-US" sz="1400" dirty="0"/>
              <a:t> 2023</a:t>
            </a:r>
          </a:p>
        </p:txBody>
      </p:sp>
      <p:sp>
        <p:nvSpPr>
          <p:cNvPr id="35" name="Rectangle 34">
            <a:extLst>
              <a:ext uri="{FF2B5EF4-FFF2-40B4-BE49-F238E27FC236}">
                <a16:creationId xmlns:a16="http://schemas.microsoft.com/office/drawing/2014/main" id="{A21C8291-E3D5-4240-8FF4-E5213CBCC4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40282" y="1375495"/>
            <a:ext cx="2770698" cy="5482505"/>
          </a:xfrm>
          <a:prstGeom prst="rect">
            <a:avLst/>
          </a:prstGeom>
          <a:gradFill flip="none" rotWithShape="1">
            <a:gsLst>
              <a:gs pos="0">
                <a:schemeClr val="accent1">
                  <a:alpha val="50000"/>
                </a:schemeClr>
              </a:gs>
              <a:gs pos="81000">
                <a:schemeClr val="accent4">
                  <a:alpha val="50000"/>
                </a:schemeClr>
              </a:gs>
              <a:gs pos="25000">
                <a:schemeClr val="accent2">
                  <a:alpha val="60000"/>
                </a:schemeClr>
              </a:gs>
              <a:gs pos="50000">
                <a:schemeClr val="accent3">
                  <a:alpha val="55000"/>
                </a:schemeClr>
              </a:gs>
              <a:gs pos="99000">
                <a:schemeClr val="accent5">
                  <a:alpha val="50000"/>
                </a:scheme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37" name="Rectangle 36">
            <a:extLst>
              <a:ext uri="{FF2B5EF4-FFF2-40B4-BE49-F238E27FC236}">
                <a16:creationId xmlns:a16="http://schemas.microsoft.com/office/drawing/2014/main" id="{08B44AFE-C181-7047-8CC9-CA00BD385EE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40281" y="0"/>
            <a:ext cx="1373567" cy="6857999"/>
          </a:xfrm>
          <a:prstGeom prst="rect">
            <a:avLst/>
          </a:prstGeom>
          <a:gradFill flip="none" rotWithShape="1">
            <a:gsLst>
              <a:gs pos="0">
                <a:schemeClr val="accent1">
                  <a:alpha val="50000"/>
                </a:schemeClr>
              </a:gs>
              <a:gs pos="81000">
                <a:schemeClr val="accent4">
                  <a:alpha val="50000"/>
                </a:schemeClr>
              </a:gs>
              <a:gs pos="25000">
                <a:schemeClr val="accent2">
                  <a:alpha val="60000"/>
                </a:schemeClr>
              </a:gs>
              <a:gs pos="50000">
                <a:schemeClr val="accent3">
                  <a:alpha val="55000"/>
                </a:schemeClr>
              </a:gs>
              <a:gs pos="99000">
                <a:schemeClr val="accent5">
                  <a:alpha val="50000"/>
                </a:scheme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Tree>
    <p:extLst>
      <p:ext uri="{BB962C8B-B14F-4D97-AF65-F5344CB8AC3E}">
        <p14:creationId xmlns:p14="http://schemas.microsoft.com/office/powerpoint/2010/main" val="185702488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E7DFD8E-4DDC-697B-C6B1-D2AB6B51041D}"/>
              </a:ext>
            </a:extLst>
          </p:cNvPr>
          <p:cNvSpPr txBox="1"/>
          <p:nvPr/>
        </p:nvSpPr>
        <p:spPr>
          <a:xfrm>
            <a:off x="2768779" y="766888"/>
            <a:ext cx="1424421" cy="369332"/>
          </a:xfrm>
          <a:prstGeom prst="rect">
            <a:avLst/>
          </a:prstGeom>
          <a:noFill/>
        </p:spPr>
        <p:txBody>
          <a:bodyPr wrap="square" rtlCol="0">
            <a:spAutoFit/>
          </a:bodyPr>
          <a:lstStyle/>
          <a:p>
            <a:r>
              <a:rPr lang="en-US" dirty="0"/>
              <a:t>Report Tab</a:t>
            </a:r>
          </a:p>
        </p:txBody>
      </p:sp>
      <p:pic>
        <p:nvPicPr>
          <p:cNvPr id="3" name="Picture 2">
            <a:extLst>
              <a:ext uri="{FF2B5EF4-FFF2-40B4-BE49-F238E27FC236}">
                <a16:creationId xmlns:a16="http://schemas.microsoft.com/office/drawing/2014/main" id="{91EB9B3A-95D8-CE2A-BBC6-4C879B4E22FE}"/>
              </a:ext>
            </a:extLst>
          </p:cNvPr>
          <p:cNvPicPr>
            <a:picLocks noChangeAspect="1"/>
          </p:cNvPicPr>
          <p:nvPr/>
        </p:nvPicPr>
        <p:blipFill>
          <a:blip r:embed="rId2"/>
          <a:stretch>
            <a:fillRect/>
          </a:stretch>
        </p:blipFill>
        <p:spPr>
          <a:xfrm>
            <a:off x="1479430" y="1321702"/>
            <a:ext cx="4003121" cy="4007886"/>
          </a:xfrm>
          <a:prstGeom prst="rect">
            <a:avLst/>
          </a:prstGeom>
        </p:spPr>
      </p:pic>
      <p:pic>
        <p:nvPicPr>
          <p:cNvPr id="4" name="Picture 3">
            <a:extLst>
              <a:ext uri="{FF2B5EF4-FFF2-40B4-BE49-F238E27FC236}">
                <a16:creationId xmlns:a16="http://schemas.microsoft.com/office/drawing/2014/main" id="{DB2441F6-1489-3338-4505-FBADEA50ED86}"/>
              </a:ext>
            </a:extLst>
          </p:cNvPr>
          <p:cNvPicPr>
            <a:picLocks noChangeAspect="1"/>
          </p:cNvPicPr>
          <p:nvPr/>
        </p:nvPicPr>
        <p:blipFill>
          <a:blip r:embed="rId3"/>
          <a:stretch>
            <a:fillRect/>
          </a:stretch>
        </p:blipFill>
        <p:spPr>
          <a:xfrm>
            <a:off x="5839543" y="1606768"/>
            <a:ext cx="6114818" cy="3913971"/>
          </a:xfrm>
          <a:prstGeom prst="rect">
            <a:avLst/>
          </a:prstGeom>
        </p:spPr>
      </p:pic>
      <p:sp>
        <p:nvSpPr>
          <p:cNvPr id="5" name="TextBox 4">
            <a:extLst>
              <a:ext uri="{FF2B5EF4-FFF2-40B4-BE49-F238E27FC236}">
                <a16:creationId xmlns:a16="http://schemas.microsoft.com/office/drawing/2014/main" id="{C3727A64-83D9-53C0-EB4E-3A755AD187B3}"/>
              </a:ext>
            </a:extLst>
          </p:cNvPr>
          <p:cNvSpPr txBox="1"/>
          <p:nvPr/>
        </p:nvSpPr>
        <p:spPr>
          <a:xfrm>
            <a:off x="7403594" y="766888"/>
            <a:ext cx="2986715" cy="369332"/>
          </a:xfrm>
          <a:prstGeom prst="rect">
            <a:avLst/>
          </a:prstGeom>
          <a:noFill/>
        </p:spPr>
        <p:txBody>
          <a:bodyPr wrap="none" rtlCol="0">
            <a:spAutoFit/>
          </a:bodyPr>
          <a:lstStyle/>
          <a:p>
            <a:r>
              <a:rPr lang="en-US" dirty="0"/>
              <a:t>Chart of downloaded data</a:t>
            </a:r>
          </a:p>
        </p:txBody>
      </p:sp>
    </p:spTree>
    <p:extLst>
      <p:ext uri="{BB962C8B-B14F-4D97-AF65-F5344CB8AC3E}">
        <p14:creationId xmlns:p14="http://schemas.microsoft.com/office/powerpoint/2010/main" val="219763174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1" name="Rectangle 30">
            <a:extLst>
              <a:ext uri="{FF2B5EF4-FFF2-40B4-BE49-F238E27FC236}">
                <a16:creationId xmlns:a16="http://schemas.microsoft.com/office/drawing/2014/main" id="{2D03A0B2-4A2F-D846-A5E6-FB7CB9A031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375492"/>
            <a:ext cx="2770698" cy="5482505"/>
          </a:xfrm>
          <a:prstGeom prst="rect">
            <a:avLst/>
          </a:prstGeom>
          <a:gradFill flip="none" rotWithShape="1">
            <a:gsLst>
              <a:gs pos="0">
                <a:schemeClr val="accent1">
                  <a:alpha val="50000"/>
                </a:schemeClr>
              </a:gs>
              <a:gs pos="81000">
                <a:schemeClr val="accent4">
                  <a:alpha val="50000"/>
                </a:schemeClr>
              </a:gs>
              <a:gs pos="25000">
                <a:schemeClr val="accent2">
                  <a:alpha val="60000"/>
                </a:schemeClr>
              </a:gs>
              <a:gs pos="50000">
                <a:schemeClr val="accent3">
                  <a:alpha val="55000"/>
                </a:schemeClr>
              </a:gs>
              <a:gs pos="99000">
                <a:schemeClr val="accent5">
                  <a:alpha val="50000"/>
                </a:scheme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33" name="Rectangle 32">
            <a:extLst>
              <a:ext uri="{FF2B5EF4-FFF2-40B4-BE49-F238E27FC236}">
                <a16:creationId xmlns:a16="http://schemas.microsoft.com/office/drawing/2014/main" id="{7F573F1D-73A7-FB41-BCAD-FC9AA7DEF4F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
            <a:ext cx="1373567" cy="6857999"/>
          </a:xfrm>
          <a:prstGeom prst="rect">
            <a:avLst/>
          </a:prstGeom>
          <a:gradFill flip="none" rotWithShape="1">
            <a:gsLst>
              <a:gs pos="0">
                <a:schemeClr val="accent1">
                  <a:alpha val="50000"/>
                </a:schemeClr>
              </a:gs>
              <a:gs pos="81000">
                <a:schemeClr val="accent4">
                  <a:alpha val="50000"/>
                </a:schemeClr>
              </a:gs>
              <a:gs pos="25000">
                <a:schemeClr val="accent2">
                  <a:alpha val="60000"/>
                </a:schemeClr>
              </a:gs>
              <a:gs pos="50000">
                <a:schemeClr val="accent3">
                  <a:alpha val="55000"/>
                </a:schemeClr>
              </a:gs>
              <a:gs pos="99000">
                <a:schemeClr val="accent5">
                  <a:alpha val="50000"/>
                </a:scheme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useBgFill="1">
        <p:nvSpPr>
          <p:cNvPr id="35" name="Rectangle 34">
            <a:extLst>
              <a:ext uri="{FF2B5EF4-FFF2-40B4-BE49-F238E27FC236}">
                <a16:creationId xmlns:a16="http://schemas.microsoft.com/office/drawing/2014/main" id="{0247FD0E-C93A-490E-9994-C79DC89771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3" name="Picture 3" descr="Light bulb on yellow background with sketched light beams and cord">
            <a:extLst>
              <a:ext uri="{FF2B5EF4-FFF2-40B4-BE49-F238E27FC236}">
                <a16:creationId xmlns:a16="http://schemas.microsoft.com/office/drawing/2014/main" id="{E66E16EF-C3C4-DC41-9EE6-71E1F4CDE580}"/>
              </a:ext>
            </a:extLst>
          </p:cNvPr>
          <p:cNvPicPr>
            <a:picLocks noChangeAspect="1"/>
          </p:cNvPicPr>
          <p:nvPr/>
        </p:nvPicPr>
        <p:blipFill rotWithShape="1">
          <a:blip r:embed="rId2"/>
          <a:srcRect t="8514" r="-1" b="-1"/>
          <a:stretch/>
        </p:blipFill>
        <p:spPr>
          <a:xfrm>
            <a:off x="3048" y="-14"/>
            <a:ext cx="12188952" cy="6857990"/>
          </a:xfrm>
          <a:prstGeom prst="rect">
            <a:avLst/>
          </a:prstGeom>
        </p:spPr>
      </p:pic>
      <p:sp>
        <p:nvSpPr>
          <p:cNvPr id="37" name="Rectangle 36">
            <a:extLst>
              <a:ext uri="{FF2B5EF4-FFF2-40B4-BE49-F238E27FC236}">
                <a16:creationId xmlns:a16="http://schemas.microsoft.com/office/drawing/2014/main" id="{1CDD2F19-0AAB-46D2-A7D4-9BD8F7E4291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578792" y="-578805"/>
            <a:ext cx="6858003" cy="8015586"/>
          </a:xfrm>
          <a:prstGeom prst="rect">
            <a:avLst/>
          </a:prstGeom>
          <a:gradFill flip="none" rotWithShape="1">
            <a:gsLst>
              <a:gs pos="48000">
                <a:sysClr val="windowText" lastClr="000000">
                  <a:alpha val="30000"/>
                </a:sysClr>
              </a:gs>
              <a:gs pos="85000">
                <a:sysClr val="windowText" lastClr="000000">
                  <a:alpha val="51000"/>
                </a:sysClr>
              </a:gs>
              <a:gs pos="0">
                <a:sysClr val="windowText" lastClr="000000">
                  <a:alpha val="0"/>
                </a:sysClr>
              </a:gs>
            </a:gsLst>
            <a:lin ang="16200000" scaled="1"/>
            <a:tileRect/>
          </a:gradFill>
          <a:ln w="12700" cap="flat" cmpd="sng" algn="ctr">
            <a:noFill/>
            <a:prstDash val="solid"/>
            <a:miter lim="800000"/>
          </a:ln>
          <a:effectLst/>
        </p:spPr>
        <p:style>
          <a:lnRef idx="0">
            <a:scrgbClr r="0" g="0" b="0"/>
          </a:lnRef>
          <a:fillRef idx="0">
            <a:scrgbClr r="0" g="0" b="0"/>
          </a:fillRef>
          <a:effectRef idx="0">
            <a:scrgbClr r="0" g="0" b="0"/>
          </a:effectRef>
          <a:fontRef idx="major"/>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entury Gothic"/>
              <a:ea typeface="+mn-ea"/>
              <a:cs typeface="+mn-cs"/>
            </a:endParaRPr>
          </a:p>
        </p:txBody>
      </p:sp>
      <p:sp>
        <p:nvSpPr>
          <p:cNvPr id="2" name="Title 1">
            <a:extLst>
              <a:ext uri="{FF2B5EF4-FFF2-40B4-BE49-F238E27FC236}">
                <a16:creationId xmlns:a16="http://schemas.microsoft.com/office/drawing/2014/main" id="{23CD9ADF-8B64-08CD-1142-7F10F0FA0D8E}"/>
              </a:ext>
            </a:extLst>
          </p:cNvPr>
          <p:cNvSpPr>
            <a:spLocks noGrp="1"/>
          </p:cNvSpPr>
          <p:nvPr>
            <p:ph type="title"/>
          </p:nvPr>
        </p:nvSpPr>
        <p:spPr>
          <a:xfrm>
            <a:off x="1600516" y="1247140"/>
            <a:ext cx="4650160" cy="3450844"/>
          </a:xfrm>
        </p:spPr>
        <p:txBody>
          <a:bodyPr vert="horz" lIns="91440" tIns="45720" rIns="91440" bIns="45720" rtlCol="0" anchor="t">
            <a:normAutofit/>
          </a:bodyPr>
          <a:lstStyle/>
          <a:p>
            <a:r>
              <a:rPr lang="en-US" sz="6000">
                <a:solidFill>
                  <a:srgbClr val="FFFFFF"/>
                </a:solidFill>
              </a:rPr>
              <a:t>Conclusion</a:t>
            </a:r>
          </a:p>
        </p:txBody>
      </p:sp>
      <p:sp>
        <p:nvSpPr>
          <p:cNvPr id="39" name="Rectangle 38">
            <a:extLst>
              <a:ext uri="{FF2B5EF4-FFF2-40B4-BE49-F238E27FC236}">
                <a16:creationId xmlns:a16="http://schemas.microsoft.com/office/drawing/2014/main" id="{AD77B2DF-AF44-4996-BBFD-5DF9162BE4B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65153"/>
            <a:ext cx="1133856" cy="6292847"/>
          </a:xfrm>
          <a:prstGeom prst="rect">
            <a:avLst/>
          </a:prstGeom>
          <a:gradFill flip="none" rotWithShape="1">
            <a:gsLst>
              <a:gs pos="0">
                <a:schemeClr val="accent1">
                  <a:alpha val="50000"/>
                </a:schemeClr>
              </a:gs>
              <a:gs pos="81000">
                <a:schemeClr val="accent4">
                  <a:alpha val="50000"/>
                </a:schemeClr>
              </a:gs>
              <a:gs pos="25000">
                <a:schemeClr val="accent2">
                  <a:alpha val="60000"/>
                </a:schemeClr>
              </a:gs>
              <a:gs pos="50000">
                <a:schemeClr val="accent3">
                  <a:alpha val="55000"/>
                </a:schemeClr>
              </a:gs>
              <a:gs pos="99000">
                <a:schemeClr val="accent5">
                  <a:alpha val="50000"/>
                </a:scheme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a:extLst>
              <a:ext uri="{FF2B5EF4-FFF2-40B4-BE49-F238E27FC236}">
                <a16:creationId xmlns:a16="http://schemas.microsoft.com/office/drawing/2014/main" id="{FF6BECB9-A7FC-400F-8502-97A13BB879D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565150" cy="6857999"/>
          </a:xfrm>
          <a:prstGeom prst="rect">
            <a:avLst/>
          </a:prstGeom>
          <a:gradFill flip="none" rotWithShape="1">
            <a:gsLst>
              <a:gs pos="0">
                <a:schemeClr val="accent1">
                  <a:alpha val="50000"/>
                </a:schemeClr>
              </a:gs>
              <a:gs pos="81000">
                <a:schemeClr val="accent4">
                  <a:alpha val="50000"/>
                </a:schemeClr>
              </a:gs>
              <a:gs pos="25000">
                <a:schemeClr val="accent2">
                  <a:alpha val="60000"/>
                </a:schemeClr>
              </a:gs>
              <a:gs pos="49000">
                <a:schemeClr val="accent3">
                  <a:alpha val="55000"/>
                </a:schemeClr>
              </a:gs>
              <a:gs pos="99000">
                <a:schemeClr val="accent5">
                  <a:alpha val="50000"/>
                </a:scheme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F6A99E8B-1589-5315-7B1C-EA3F91A2BBFE}"/>
              </a:ext>
            </a:extLst>
          </p:cNvPr>
          <p:cNvSpPr txBox="1"/>
          <p:nvPr/>
        </p:nvSpPr>
        <p:spPr>
          <a:xfrm>
            <a:off x="1600516" y="2800952"/>
            <a:ext cx="5219737" cy="2308324"/>
          </a:xfrm>
          <a:prstGeom prst="rect">
            <a:avLst/>
          </a:prstGeom>
          <a:noFill/>
        </p:spPr>
        <p:txBody>
          <a:bodyPr wrap="square" rtlCol="0">
            <a:spAutoFit/>
          </a:bodyPr>
          <a:lstStyle/>
          <a:p>
            <a:r>
              <a:rPr lang="en-US" dirty="0"/>
              <a:t>I really enjoyed this course as I learned a great deal.  I will get a lot of use out of OOP in my future career because my degree’s concentration is in Big Data so the fact that the objects hold data makes OOP useful in data analysis.  I look forward to expanding my understanding in this area in future courses as well </a:t>
            </a:r>
          </a:p>
        </p:txBody>
      </p:sp>
    </p:spTree>
    <p:extLst>
      <p:ext uri="{BB962C8B-B14F-4D97-AF65-F5344CB8AC3E}">
        <p14:creationId xmlns:p14="http://schemas.microsoft.com/office/powerpoint/2010/main" val="316793200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57703CF-70FA-014C-046F-DA301354463C}"/>
              </a:ext>
            </a:extLst>
          </p:cNvPr>
          <p:cNvPicPr>
            <a:picLocks noChangeAspect="1"/>
          </p:cNvPicPr>
          <p:nvPr/>
        </p:nvPicPr>
        <p:blipFill>
          <a:blip r:embed="rId2"/>
          <a:stretch>
            <a:fillRect/>
          </a:stretch>
        </p:blipFill>
        <p:spPr>
          <a:xfrm>
            <a:off x="2340538" y="1237298"/>
            <a:ext cx="7510923" cy="4383404"/>
          </a:xfrm>
          <a:prstGeom prst="rect">
            <a:avLst/>
          </a:prstGeom>
        </p:spPr>
      </p:pic>
      <p:sp>
        <p:nvSpPr>
          <p:cNvPr id="4" name="TextBox 3">
            <a:extLst>
              <a:ext uri="{FF2B5EF4-FFF2-40B4-BE49-F238E27FC236}">
                <a16:creationId xmlns:a16="http://schemas.microsoft.com/office/drawing/2014/main" id="{9233ED76-6D76-DDBA-914B-D55DDDA56F2A}"/>
              </a:ext>
            </a:extLst>
          </p:cNvPr>
          <p:cNvSpPr txBox="1"/>
          <p:nvPr/>
        </p:nvSpPr>
        <p:spPr>
          <a:xfrm>
            <a:off x="1655545" y="712269"/>
            <a:ext cx="8991564" cy="400110"/>
          </a:xfrm>
          <a:prstGeom prst="rect">
            <a:avLst/>
          </a:prstGeom>
          <a:noFill/>
        </p:spPr>
        <p:txBody>
          <a:bodyPr wrap="none" rtlCol="0">
            <a:spAutoFit/>
          </a:bodyPr>
          <a:lstStyle/>
          <a:p>
            <a:r>
              <a:rPr lang="en-US" sz="2000" b="1" dirty="0"/>
              <a:t>Module 1 </a:t>
            </a:r>
            <a:r>
              <a:rPr lang="en-US" dirty="0"/>
              <a:t>– </a:t>
            </a:r>
            <a:r>
              <a:rPr lang="en-US" sz="1600" dirty="0"/>
              <a:t>The first week we tested the IDE we had installed to make sure it was working </a:t>
            </a:r>
          </a:p>
        </p:txBody>
      </p:sp>
    </p:spTree>
    <p:extLst>
      <p:ext uri="{BB962C8B-B14F-4D97-AF65-F5344CB8AC3E}">
        <p14:creationId xmlns:p14="http://schemas.microsoft.com/office/powerpoint/2010/main" val="342862646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2D03A0B2-4A2F-D846-A5E6-FB7CB9A031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375492"/>
            <a:ext cx="2770698" cy="5482505"/>
          </a:xfrm>
          <a:prstGeom prst="rect">
            <a:avLst/>
          </a:prstGeom>
          <a:gradFill flip="none" rotWithShape="1">
            <a:gsLst>
              <a:gs pos="0">
                <a:schemeClr val="accent1">
                  <a:alpha val="50000"/>
                </a:schemeClr>
              </a:gs>
              <a:gs pos="81000">
                <a:schemeClr val="accent4">
                  <a:alpha val="50000"/>
                </a:schemeClr>
              </a:gs>
              <a:gs pos="25000">
                <a:schemeClr val="accent2">
                  <a:alpha val="60000"/>
                </a:schemeClr>
              </a:gs>
              <a:gs pos="50000">
                <a:schemeClr val="accent3">
                  <a:alpha val="55000"/>
                </a:schemeClr>
              </a:gs>
              <a:gs pos="99000">
                <a:schemeClr val="accent5">
                  <a:alpha val="50000"/>
                </a:scheme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11" name="Rectangle 10">
            <a:extLst>
              <a:ext uri="{FF2B5EF4-FFF2-40B4-BE49-F238E27FC236}">
                <a16:creationId xmlns:a16="http://schemas.microsoft.com/office/drawing/2014/main" id="{7F573F1D-73A7-FB41-BCAD-FC9AA7DEF4F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
            <a:ext cx="1373567" cy="6857999"/>
          </a:xfrm>
          <a:prstGeom prst="rect">
            <a:avLst/>
          </a:prstGeom>
          <a:gradFill flip="none" rotWithShape="1">
            <a:gsLst>
              <a:gs pos="0">
                <a:schemeClr val="accent1">
                  <a:alpha val="50000"/>
                </a:schemeClr>
              </a:gs>
              <a:gs pos="81000">
                <a:schemeClr val="accent4">
                  <a:alpha val="50000"/>
                </a:schemeClr>
              </a:gs>
              <a:gs pos="25000">
                <a:schemeClr val="accent2">
                  <a:alpha val="60000"/>
                </a:schemeClr>
              </a:gs>
              <a:gs pos="50000">
                <a:schemeClr val="accent3">
                  <a:alpha val="55000"/>
                </a:schemeClr>
              </a:gs>
              <a:gs pos="99000">
                <a:schemeClr val="accent5">
                  <a:alpha val="50000"/>
                </a:scheme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useBgFill="1">
        <p:nvSpPr>
          <p:cNvPr id="13" name="Rectangle 12">
            <a:extLst>
              <a:ext uri="{FF2B5EF4-FFF2-40B4-BE49-F238E27FC236}">
                <a16:creationId xmlns:a16="http://schemas.microsoft.com/office/drawing/2014/main" id="{A88F843D-1C1B-C740-AC27-E3238D0F5F4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A21C8291-E3D5-4240-8FF4-E5213CBCC4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421302" y="1375492"/>
            <a:ext cx="2770698" cy="5482505"/>
          </a:xfrm>
          <a:prstGeom prst="rect">
            <a:avLst/>
          </a:prstGeom>
          <a:gradFill flip="none" rotWithShape="1">
            <a:gsLst>
              <a:gs pos="0">
                <a:schemeClr val="accent1">
                  <a:alpha val="50000"/>
                </a:schemeClr>
              </a:gs>
              <a:gs pos="81000">
                <a:schemeClr val="accent4">
                  <a:alpha val="50000"/>
                </a:schemeClr>
              </a:gs>
              <a:gs pos="25000">
                <a:schemeClr val="accent2">
                  <a:alpha val="60000"/>
                </a:schemeClr>
              </a:gs>
              <a:gs pos="50000">
                <a:schemeClr val="accent3">
                  <a:alpha val="55000"/>
                </a:schemeClr>
              </a:gs>
              <a:gs pos="99000">
                <a:schemeClr val="accent5">
                  <a:alpha val="50000"/>
                </a:scheme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17" name="Rectangle 16">
            <a:extLst>
              <a:ext uri="{FF2B5EF4-FFF2-40B4-BE49-F238E27FC236}">
                <a16:creationId xmlns:a16="http://schemas.microsoft.com/office/drawing/2014/main" id="{08B44AFE-C181-7047-8CC9-CA00BD385EE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818433" y="-3"/>
            <a:ext cx="1373567" cy="6857999"/>
          </a:xfrm>
          <a:prstGeom prst="rect">
            <a:avLst/>
          </a:prstGeom>
          <a:gradFill flip="none" rotWithShape="1">
            <a:gsLst>
              <a:gs pos="0">
                <a:schemeClr val="accent1">
                  <a:alpha val="50000"/>
                </a:schemeClr>
              </a:gs>
              <a:gs pos="81000">
                <a:schemeClr val="accent4">
                  <a:alpha val="50000"/>
                </a:schemeClr>
              </a:gs>
              <a:gs pos="25000">
                <a:schemeClr val="accent2">
                  <a:alpha val="60000"/>
                </a:schemeClr>
              </a:gs>
              <a:gs pos="50000">
                <a:schemeClr val="accent3">
                  <a:alpha val="55000"/>
                </a:schemeClr>
              </a:gs>
              <a:gs pos="99000">
                <a:schemeClr val="accent5">
                  <a:alpha val="50000"/>
                </a:scheme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2" name="TextBox 1">
            <a:extLst>
              <a:ext uri="{FF2B5EF4-FFF2-40B4-BE49-F238E27FC236}">
                <a16:creationId xmlns:a16="http://schemas.microsoft.com/office/drawing/2014/main" id="{4156B752-1633-3AE3-0DDF-D1EA99E44B31}"/>
              </a:ext>
            </a:extLst>
          </p:cNvPr>
          <p:cNvSpPr txBox="1"/>
          <p:nvPr/>
        </p:nvSpPr>
        <p:spPr>
          <a:xfrm>
            <a:off x="4989543" y="2219291"/>
            <a:ext cx="3370747" cy="1640439"/>
          </a:xfrm>
          <a:prstGeom prst="rect">
            <a:avLst/>
          </a:prstGeom>
        </p:spPr>
        <p:txBody>
          <a:bodyPr vert="horz" lIns="91440" tIns="45720" rIns="91440" bIns="45720" rtlCol="0" anchor="t">
            <a:normAutofit/>
          </a:bodyPr>
          <a:lstStyle/>
          <a:p>
            <a:pPr>
              <a:lnSpc>
                <a:spcPct val="90000"/>
              </a:lnSpc>
              <a:spcBef>
                <a:spcPct val="0"/>
              </a:spcBef>
              <a:spcAft>
                <a:spcPts val="600"/>
              </a:spcAft>
            </a:pPr>
            <a:r>
              <a:rPr lang="en-US" sz="2000" b="1" dirty="0">
                <a:latin typeface="+mj-lt"/>
                <a:ea typeface="+mj-ea"/>
                <a:cs typeface="+mj-cs"/>
              </a:rPr>
              <a:t>Module 2 </a:t>
            </a:r>
            <a:r>
              <a:rPr lang="en-US" sz="2900" b="1" dirty="0">
                <a:latin typeface="+mj-lt"/>
                <a:ea typeface="+mj-ea"/>
                <a:cs typeface="+mj-cs"/>
              </a:rPr>
              <a:t>– </a:t>
            </a:r>
            <a:r>
              <a:rPr lang="en-US" sz="1600" dirty="0">
                <a:latin typeface="+mj-lt"/>
                <a:ea typeface="+mj-ea"/>
                <a:cs typeface="+mj-cs"/>
              </a:rPr>
              <a:t>This week we created our UML for the classes we would be creating and we went ahead and created the classes as well</a:t>
            </a:r>
          </a:p>
        </p:txBody>
      </p:sp>
      <p:pic>
        <p:nvPicPr>
          <p:cNvPr id="3" name="Picture 2">
            <a:extLst>
              <a:ext uri="{FF2B5EF4-FFF2-40B4-BE49-F238E27FC236}">
                <a16:creationId xmlns:a16="http://schemas.microsoft.com/office/drawing/2014/main" id="{1EEEE11C-4D6A-BE02-BFF7-A6F1A29F09D4}"/>
              </a:ext>
            </a:extLst>
          </p:cNvPr>
          <p:cNvPicPr>
            <a:picLocks noChangeAspect="1"/>
          </p:cNvPicPr>
          <p:nvPr/>
        </p:nvPicPr>
        <p:blipFill>
          <a:blip r:embed="rId2"/>
          <a:stretch>
            <a:fillRect/>
          </a:stretch>
        </p:blipFill>
        <p:spPr>
          <a:xfrm>
            <a:off x="557785" y="1247140"/>
            <a:ext cx="3370748" cy="1457848"/>
          </a:xfrm>
          <a:prstGeom prst="rect">
            <a:avLst/>
          </a:prstGeom>
        </p:spPr>
      </p:pic>
      <p:pic>
        <p:nvPicPr>
          <p:cNvPr id="4" name="Picture 3">
            <a:extLst>
              <a:ext uri="{FF2B5EF4-FFF2-40B4-BE49-F238E27FC236}">
                <a16:creationId xmlns:a16="http://schemas.microsoft.com/office/drawing/2014/main" id="{85307D23-6BB4-22A0-16D7-DA9F0C9D3980}"/>
              </a:ext>
            </a:extLst>
          </p:cNvPr>
          <p:cNvPicPr>
            <a:picLocks noChangeAspect="1"/>
          </p:cNvPicPr>
          <p:nvPr/>
        </p:nvPicPr>
        <p:blipFill>
          <a:blip r:embed="rId3"/>
          <a:stretch>
            <a:fillRect/>
          </a:stretch>
        </p:blipFill>
        <p:spPr>
          <a:xfrm>
            <a:off x="557785" y="3428996"/>
            <a:ext cx="3370747" cy="2662890"/>
          </a:xfrm>
          <a:prstGeom prst="rect">
            <a:avLst/>
          </a:prstGeom>
        </p:spPr>
      </p:pic>
    </p:spTree>
    <p:extLst>
      <p:ext uri="{BB962C8B-B14F-4D97-AF65-F5344CB8AC3E}">
        <p14:creationId xmlns:p14="http://schemas.microsoft.com/office/powerpoint/2010/main" val="114565634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9CC550-D5CB-4DC4-1777-D1C204069999}"/>
              </a:ext>
            </a:extLst>
          </p:cNvPr>
          <p:cNvSpPr>
            <a:spLocks noGrp="1"/>
          </p:cNvSpPr>
          <p:nvPr>
            <p:ph type="title"/>
          </p:nvPr>
        </p:nvSpPr>
        <p:spPr>
          <a:xfrm>
            <a:off x="1587710" y="455362"/>
            <a:ext cx="9486690" cy="709295"/>
          </a:xfrm>
        </p:spPr>
        <p:txBody>
          <a:bodyPr>
            <a:normAutofit/>
          </a:bodyPr>
          <a:lstStyle/>
          <a:p>
            <a:r>
              <a:rPr lang="en-US" sz="2000" dirty="0"/>
              <a:t>Module 3 – </a:t>
            </a:r>
            <a:r>
              <a:rPr lang="en-US" sz="1600" b="0" dirty="0"/>
              <a:t>In week 3 we created a menu-driven user interface to Add/List/Delete stocks and to track the price and volume history of stocks</a:t>
            </a:r>
          </a:p>
        </p:txBody>
      </p:sp>
      <p:sp>
        <p:nvSpPr>
          <p:cNvPr id="4" name="TextBox 3">
            <a:extLst>
              <a:ext uri="{FF2B5EF4-FFF2-40B4-BE49-F238E27FC236}">
                <a16:creationId xmlns:a16="http://schemas.microsoft.com/office/drawing/2014/main" id="{48AD939E-08F8-B94D-F4DC-4A41A41A41AD}"/>
              </a:ext>
            </a:extLst>
          </p:cNvPr>
          <p:cNvSpPr txBox="1"/>
          <p:nvPr/>
        </p:nvSpPr>
        <p:spPr>
          <a:xfrm>
            <a:off x="1587710" y="1427776"/>
            <a:ext cx="2765402" cy="461665"/>
          </a:xfrm>
          <a:prstGeom prst="rect">
            <a:avLst/>
          </a:prstGeom>
          <a:noFill/>
        </p:spPr>
        <p:txBody>
          <a:bodyPr wrap="square">
            <a:spAutoFit/>
          </a:bodyPr>
          <a:lstStyle/>
          <a:p>
            <a:r>
              <a:rPr lang="en-US" sz="2400" dirty="0"/>
              <a:t>Adding a Stock</a:t>
            </a:r>
          </a:p>
        </p:txBody>
      </p:sp>
      <p:pic>
        <p:nvPicPr>
          <p:cNvPr id="5" name="Picture 4">
            <a:extLst>
              <a:ext uri="{FF2B5EF4-FFF2-40B4-BE49-F238E27FC236}">
                <a16:creationId xmlns:a16="http://schemas.microsoft.com/office/drawing/2014/main" id="{8BE4B76E-90FA-7C18-348B-69AB42B5B4CE}"/>
              </a:ext>
            </a:extLst>
          </p:cNvPr>
          <p:cNvPicPr>
            <a:picLocks noChangeAspect="1"/>
          </p:cNvPicPr>
          <p:nvPr/>
        </p:nvPicPr>
        <p:blipFill>
          <a:blip r:embed="rId2"/>
          <a:stretch>
            <a:fillRect/>
          </a:stretch>
        </p:blipFill>
        <p:spPr>
          <a:xfrm>
            <a:off x="1587710" y="2309481"/>
            <a:ext cx="5582413" cy="3349448"/>
          </a:xfrm>
          <a:prstGeom prst="rect">
            <a:avLst/>
          </a:prstGeom>
        </p:spPr>
      </p:pic>
      <p:pic>
        <p:nvPicPr>
          <p:cNvPr id="6" name="Picture 5">
            <a:extLst>
              <a:ext uri="{FF2B5EF4-FFF2-40B4-BE49-F238E27FC236}">
                <a16:creationId xmlns:a16="http://schemas.microsoft.com/office/drawing/2014/main" id="{B083E6D2-E51E-A943-7732-8A7A4824A467}"/>
              </a:ext>
            </a:extLst>
          </p:cNvPr>
          <p:cNvPicPr>
            <a:picLocks noChangeAspect="1"/>
          </p:cNvPicPr>
          <p:nvPr/>
        </p:nvPicPr>
        <p:blipFill>
          <a:blip r:embed="rId3"/>
          <a:stretch>
            <a:fillRect/>
          </a:stretch>
        </p:blipFill>
        <p:spPr>
          <a:xfrm>
            <a:off x="7540747" y="2152561"/>
            <a:ext cx="4239217" cy="3829584"/>
          </a:xfrm>
          <a:prstGeom prst="rect">
            <a:avLst/>
          </a:prstGeom>
        </p:spPr>
      </p:pic>
    </p:spTree>
    <p:extLst>
      <p:ext uri="{BB962C8B-B14F-4D97-AF65-F5344CB8AC3E}">
        <p14:creationId xmlns:p14="http://schemas.microsoft.com/office/powerpoint/2010/main" val="403021516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1CC8ADDE-962B-71A9-906D-3A45EC86AFB6}"/>
              </a:ext>
            </a:extLst>
          </p:cNvPr>
          <p:cNvSpPr txBox="1"/>
          <p:nvPr/>
        </p:nvSpPr>
        <p:spPr>
          <a:xfrm>
            <a:off x="8964332" y="3545123"/>
            <a:ext cx="1514572" cy="369332"/>
          </a:xfrm>
          <a:prstGeom prst="rect">
            <a:avLst/>
          </a:prstGeom>
          <a:noFill/>
        </p:spPr>
        <p:txBody>
          <a:bodyPr wrap="square">
            <a:spAutoFit/>
          </a:bodyPr>
          <a:lstStyle/>
          <a:p>
            <a:r>
              <a:rPr lang="en-US" dirty="0"/>
              <a:t>List </a:t>
            </a:r>
            <a:r>
              <a:rPr lang="en-US" sz="1800" dirty="0"/>
              <a:t>Stocks</a:t>
            </a:r>
          </a:p>
        </p:txBody>
      </p:sp>
      <p:pic>
        <p:nvPicPr>
          <p:cNvPr id="4" name="Picture 3">
            <a:extLst>
              <a:ext uri="{FF2B5EF4-FFF2-40B4-BE49-F238E27FC236}">
                <a16:creationId xmlns:a16="http://schemas.microsoft.com/office/drawing/2014/main" id="{0C77E83F-D50E-DCC8-74DF-01328B5A2AC6}"/>
              </a:ext>
            </a:extLst>
          </p:cNvPr>
          <p:cNvPicPr>
            <a:picLocks noChangeAspect="1"/>
          </p:cNvPicPr>
          <p:nvPr/>
        </p:nvPicPr>
        <p:blipFill>
          <a:blip r:embed="rId2"/>
          <a:stretch>
            <a:fillRect/>
          </a:stretch>
        </p:blipFill>
        <p:spPr>
          <a:xfrm>
            <a:off x="7438601" y="4003909"/>
            <a:ext cx="4566035" cy="2410059"/>
          </a:xfrm>
          <a:prstGeom prst="rect">
            <a:avLst/>
          </a:prstGeom>
        </p:spPr>
      </p:pic>
      <p:sp>
        <p:nvSpPr>
          <p:cNvPr id="5" name="TextBox 4">
            <a:extLst>
              <a:ext uri="{FF2B5EF4-FFF2-40B4-BE49-F238E27FC236}">
                <a16:creationId xmlns:a16="http://schemas.microsoft.com/office/drawing/2014/main" id="{4BCCBC55-059E-5E46-E1B2-4BC949A55C2A}"/>
              </a:ext>
            </a:extLst>
          </p:cNvPr>
          <p:cNvSpPr txBox="1"/>
          <p:nvPr/>
        </p:nvSpPr>
        <p:spPr>
          <a:xfrm>
            <a:off x="2619467" y="158817"/>
            <a:ext cx="2082621" cy="369332"/>
          </a:xfrm>
          <a:prstGeom prst="rect">
            <a:avLst/>
          </a:prstGeom>
          <a:noFill/>
        </p:spPr>
        <p:txBody>
          <a:bodyPr wrap="none" rtlCol="0">
            <a:spAutoFit/>
          </a:bodyPr>
          <a:lstStyle/>
          <a:p>
            <a:r>
              <a:rPr lang="en-US" dirty="0"/>
              <a:t>Show Daily Data </a:t>
            </a:r>
          </a:p>
        </p:txBody>
      </p:sp>
      <p:pic>
        <p:nvPicPr>
          <p:cNvPr id="6" name="Picture 5">
            <a:extLst>
              <a:ext uri="{FF2B5EF4-FFF2-40B4-BE49-F238E27FC236}">
                <a16:creationId xmlns:a16="http://schemas.microsoft.com/office/drawing/2014/main" id="{0D1D47AC-45E4-D070-135E-57F8090DBCE0}"/>
              </a:ext>
            </a:extLst>
          </p:cNvPr>
          <p:cNvPicPr>
            <a:picLocks noChangeAspect="1"/>
          </p:cNvPicPr>
          <p:nvPr/>
        </p:nvPicPr>
        <p:blipFill>
          <a:blip r:embed="rId3"/>
          <a:stretch>
            <a:fillRect/>
          </a:stretch>
        </p:blipFill>
        <p:spPr>
          <a:xfrm>
            <a:off x="189237" y="528149"/>
            <a:ext cx="6943083" cy="4468225"/>
          </a:xfrm>
          <a:prstGeom prst="rect">
            <a:avLst/>
          </a:prstGeom>
        </p:spPr>
      </p:pic>
    </p:spTree>
    <p:extLst>
      <p:ext uri="{BB962C8B-B14F-4D97-AF65-F5344CB8AC3E}">
        <p14:creationId xmlns:p14="http://schemas.microsoft.com/office/powerpoint/2010/main" val="357688207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5A8E33-B2CC-AB3A-5898-4641F4C596EB}"/>
              </a:ext>
            </a:extLst>
          </p:cNvPr>
          <p:cNvSpPr>
            <a:spLocks noGrp="1"/>
          </p:cNvSpPr>
          <p:nvPr>
            <p:ph type="title"/>
          </p:nvPr>
        </p:nvSpPr>
        <p:spPr>
          <a:xfrm>
            <a:off x="2009556" y="335747"/>
            <a:ext cx="4148947" cy="1123181"/>
          </a:xfrm>
        </p:spPr>
        <p:txBody>
          <a:bodyPr>
            <a:normAutofit/>
          </a:bodyPr>
          <a:lstStyle/>
          <a:p>
            <a:r>
              <a:rPr lang="en-US" sz="2000" dirty="0"/>
              <a:t>Module 4 -  </a:t>
            </a:r>
            <a:r>
              <a:rPr lang="en-US" sz="1600" b="0" dirty="0"/>
              <a:t>In week 4 we implemented inheritance in the stock program, created 3 classes, and ran a unit test</a:t>
            </a:r>
          </a:p>
        </p:txBody>
      </p:sp>
      <p:pic>
        <p:nvPicPr>
          <p:cNvPr id="3" name="Picture 2">
            <a:extLst>
              <a:ext uri="{FF2B5EF4-FFF2-40B4-BE49-F238E27FC236}">
                <a16:creationId xmlns:a16="http://schemas.microsoft.com/office/drawing/2014/main" id="{041D3E78-8218-D806-1D50-BED6CEBCA868}"/>
              </a:ext>
            </a:extLst>
          </p:cNvPr>
          <p:cNvPicPr>
            <a:picLocks noChangeAspect="1"/>
          </p:cNvPicPr>
          <p:nvPr/>
        </p:nvPicPr>
        <p:blipFill>
          <a:blip r:embed="rId2"/>
          <a:stretch>
            <a:fillRect/>
          </a:stretch>
        </p:blipFill>
        <p:spPr>
          <a:xfrm>
            <a:off x="1314873" y="1578543"/>
            <a:ext cx="5538315" cy="4943710"/>
          </a:xfrm>
          <a:prstGeom prst="rect">
            <a:avLst/>
          </a:prstGeom>
        </p:spPr>
      </p:pic>
      <p:pic>
        <p:nvPicPr>
          <p:cNvPr id="4" name="Picture 3">
            <a:extLst>
              <a:ext uri="{FF2B5EF4-FFF2-40B4-BE49-F238E27FC236}">
                <a16:creationId xmlns:a16="http://schemas.microsoft.com/office/drawing/2014/main" id="{7E1BDB3A-353C-A4E8-F1F3-9FB4BF95FB86}"/>
              </a:ext>
            </a:extLst>
          </p:cNvPr>
          <p:cNvPicPr>
            <a:picLocks noChangeAspect="1"/>
          </p:cNvPicPr>
          <p:nvPr/>
        </p:nvPicPr>
        <p:blipFill>
          <a:blip r:embed="rId3"/>
          <a:stretch>
            <a:fillRect/>
          </a:stretch>
        </p:blipFill>
        <p:spPr>
          <a:xfrm>
            <a:off x="7126025" y="455362"/>
            <a:ext cx="4405251" cy="1792998"/>
          </a:xfrm>
          <a:prstGeom prst="rect">
            <a:avLst/>
          </a:prstGeom>
        </p:spPr>
      </p:pic>
      <p:pic>
        <p:nvPicPr>
          <p:cNvPr id="5" name="Picture 4">
            <a:extLst>
              <a:ext uri="{FF2B5EF4-FFF2-40B4-BE49-F238E27FC236}">
                <a16:creationId xmlns:a16="http://schemas.microsoft.com/office/drawing/2014/main" id="{44677C45-EF7A-0E4A-A7CE-EA139C4E300B}"/>
              </a:ext>
            </a:extLst>
          </p:cNvPr>
          <p:cNvPicPr>
            <a:picLocks noChangeAspect="1"/>
          </p:cNvPicPr>
          <p:nvPr/>
        </p:nvPicPr>
        <p:blipFill>
          <a:blip r:embed="rId4"/>
          <a:stretch>
            <a:fillRect/>
          </a:stretch>
        </p:blipFill>
        <p:spPr>
          <a:xfrm>
            <a:off x="7915733" y="2406315"/>
            <a:ext cx="2668216" cy="4252599"/>
          </a:xfrm>
          <a:prstGeom prst="rect">
            <a:avLst/>
          </a:prstGeom>
        </p:spPr>
      </p:pic>
    </p:spTree>
    <p:extLst>
      <p:ext uri="{BB962C8B-B14F-4D97-AF65-F5344CB8AC3E}">
        <p14:creationId xmlns:p14="http://schemas.microsoft.com/office/powerpoint/2010/main" val="77489493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2D03A0B2-4A2F-D846-A5E6-FB7CB9A031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375492"/>
            <a:ext cx="2770698" cy="5482505"/>
          </a:xfrm>
          <a:prstGeom prst="rect">
            <a:avLst/>
          </a:prstGeom>
          <a:gradFill flip="none" rotWithShape="1">
            <a:gsLst>
              <a:gs pos="0">
                <a:schemeClr val="accent1">
                  <a:alpha val="50000"/>
                </a:schemeClr>
              </a:gs>
              <a:gs pos="81000">
                <a:schemeClr val="accent4">
                  <a:alpha val="50000"/>
                </a:schemeClr>
              </a:gs>
              <a:gs pos="25000">
                <a:schemeClr val="accent2">
                  <a:alpha val="60000"/>
                </a:schemeClr>
              </a:gs>
              <a:gs pos="50000">
                <a:schemeClr val="accent3">
                  <a:alpha val="55000"/>
                </a:schemeClr>
              </a:gs>
              <a:gs pos="99000">
                <a:schemeClr val="accent5">
                  <a:alpha val="50000"/>
                </a:scheme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10" name="Rectangle 9">
            <a:extLst>
              <a:ext uri="{FF2B5EF4-FFF2-40B4-BE49-F238E27FC236}">
                <a16:creationId xmlns:a16="http://schemas.microsoft.com/office/drawing/2014/main" id="{7F573F1D-73A7-FB41-BCAD-FC9AA7DEF4F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
            <a:ext cx="1373567" cy="6857999"/>
          </a:xfrm>
          <a:prstGeom prst="rect">
            <a:avLst/>
          </a:prstGeom>
          <a:gradFill flip="none" rotWithShape="1">
            <a:gsLst>
              <a:gs pos="0">
                <a:schemeClr val="accent1">
                  <a:alpha val="50000"/>
                </a:schemeClr>
              </a:gs>
              <a:gs pos="81000">
                <a:schemeClr val="accent4">
                  <a:alpha val="50000"/>
                </a:schemeClr>
              </a:gs>
              <a:gs pos="25000">
                <a:schemeClr val="accent2">
                  <a:alpha val="60000"/>
                </a:schemeClr>
              </a:gs>
              <a:gs pos="50000">
                <a:schemeClr val="accent3">
                  <a:alpha val="55000"/>
                </a:schemeClr>
              </a:gs>
              <a:gs pos="99000">
                <a:schemeClr val="accent5">
                  <a:alpha val="50000"/>
                </a:scheme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useBgFill="1">
        <p:nvSpPr>
          <p:cNvPr id="12" name="Rectangle 11">
            <a:extLst>
              <a:ext uri="{FF2B5EF4-FFF2-40B4-BE49-F238E27FC236}">
                <a16:creationId xmlns:a16="http://schemas.microsoft.com/office/drawing/2014/main" id="{A88F843D-1C1B-C740-AC27-E3238D0F5F4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A21C8291-E3D5-4240-8FF4-E5213CBCC4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395953" y="1375495"/>
            <a:ext cx="1133856" cy="5482505"/>
          </a:xfrm>
          <a:prstGeom prst="rect">
            <a:avLst/>
          </a:prstGeom>
          <a:gradFill flip="none" rotWithShape="1">
            <a:gsLst>
              <a:gs pos="0">
                <a:schemeClr val="accent1">
                  <a:alpha val="50000"/>
                </a:schemeClr>
              </a:gs>
              <a:gs pos="81000">
                <a:schemeClr val="accent4">
                  <a:alpha val="50000"/>
                </a:schemeClr>
              </a:gs>
              <a:gs pos="25000">
                <a:schemeClr val="accent2">
                  <a:alpha val="60000"/>
                </a:schemeClr>
              </a:gs>
              <a:gs pos="50000">
                <a:schemeClr val="accent3">
                  <a:alpha val="55000"/>
                </a:schemeClr>
              </a:gs>
              <a:gs pos="99000">
                <a:schemeClr val="accent5">
                  <a:alpha val="50000"/>
                </a:scheme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16" name="Rectangle 15">
            <a:extLst>
              <a:ext uri="{FF2B5EF4-FFF2-40B4-BE49-F238E27FC236}">
                <a16:creationId xmlns:a16="http://schemas.microsoft.com/office/drawing/2014/main" id="{08B44AFE-C181-7047-8CC9-CA00BD385EE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951146" y="1"/>
            <a:ext cx="566928" cy="6857999"/>
          </a:xfrm>
          <a:prstGeom prst="rect">
            <a:avLst/>
          </a:prstGeom>
          <a:gradFill flip="none" rotWithShape="1">
            <a:gsLst>
              <a:gs pos="0">
                <a:schemeClr val="accent1">
                  <a:alpha val="50000"/>
                </a:schemeClr>
              </a:gs>
              <a:gs pos="81000">
                <a:schemeClr val="accent4">
                  <a:alpha val="50000"/>
                </a:schemeClr>
              </a:gs>
              <a:gs pos="25000">
                <a:schemeClr val="accent2">
                  <a:alpha val="60000"/>
                </a:schemeClr>
              </a:gs>
              <a:gs pos="50000">
                <a:schemeClr val="accent3">
                  <a:alpha val="55000"/>
                </a:schemeClr>
              </a:gs>
              <a:gs pos="99000">
                <a:schemeClr val="accent5">
                  <a:alpha val="50000"/>
                </a:scheme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2" name="TextBox 1">
            <a:extLst>
              <a:ext uri="{FF2B5EF4-FFF2-40B4-BE49-F238E27FC236}">
                <a16:creationId xmlns:a16="http://schemas.microsoft.com/office/drawing/2014/main" id="{B3627FAE-7905-B73F-763A-FF859D0B035A}"/>
              </a:ext>
            </a:extLst>
          </p:cNvPr>
          <p:cNvSpPr txBox="1"/>
          <p:nvPr/>
        </p:nvSpPr>
        <p:spPr>
          <a:xfrm>
            <a:off x="8173276" y="2884613"/>
            <a:ext cx="3609982" cy="544383"/>
          </a:xfrm>
          <a:prstGeom prst="rect">
            <a:avLst/>
          </a:prstGeom>
        </p:spPr>
        <p:txBody>
          <a:bodyPr vert="horz" lIns="91440" tIns="45720" rIns="91440" bIns="45720" rtlCol="0" anchor="t">
            <a:normAutofit lnSpcReduction="10000"/>
          </a:bodyPr>
          <a:lstStyle/>
          <a:p>
            <a:pPr>
              <a:lnSpc>
                <a:spcPct val="90000"/>
              </a:lnSpc>
              <a:spcBef>
                <a:spcPct val="0"/>
              </a:spcBef>
              <a:spcAft>
                <a:spcPts val="600"/>
              </a:spcAft>
            </a:pPr>
            <a:r>
              <a:rPr lang="en-US" sz="2000" b="1" dirty="0">
                <a:latin typeface="+mj-lt"/>
                <a:ea typeface="+mj-ea"/>
                <a:cs typeface="+mj-cs"/>
              </a:rPr>
              <a:t>Module 5 – </a:t>
            </a:r>
            <a:r>
              <a:rPr lang="en-US" sz="1600" dirty="0">
                <a:latin typeface="+mj-lt"/>
                <a:ea typeface="+mj-ea"/>
                <a:cs typeface="+mj-cs"/>
              </a:rPr>
              <a:t>In week 5 we used matplotlib to create a stock chart</a:t>
            </a:r>
          </a:p>
        </p:txBody>
      </p:sp>
      <p:pic>
        <p:nvPicPr>
          <p:cNvPr id="3" name="Picture 2">
            <a:extLst>
              <a:ext uri="{FF2B5EF4-FFF2-40B4-BE49-F238E27FC236}">
                <a16:creationId xmlns:a16="http://schemas.microsoft.com/office/drawing/2014/main" id="{F887305D-B2FB-1F19-063C-F2D5204A1EA0}"/>
              </a:ext>
            </a:extLst>
          </p:cNvPr>
          <p:cNvPicPr>
            <a:picLocks noChangeAspect="1"/>
          </p:cNvPicPr>
          <p:nvPr/>
        </p:nvPicPr>
        <p:blipFill>
          <a:blip r:embed="rId2"/>
          <a:stretch>
            <a:fillRect/>
          </a:stretch>
        </p:blipFill>
        <p:spPr>
          <a:xfrm>
            <a:off x="781399" y="1929902"/>
            <a:ext cx="4971087" cy="3479761"/>
          </a:xfrm>
          <a:prstGeom prst="rect">
            <a:avLst/>
          </a:prstGeom>
        </p:spPr>
      </p:pic>
    </p:spTree>
    <p:extLst>
      <p:ext uri="{BB962C8B-B14F-4D97-AF65-F5344CB8AC3E}">
        <p14:creationId xmlns:p14="http://schemas.microsoft.com/office/powerpoint/2010/main" val="224201934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2D03A0B2-4A2F-D846-A5E6-FB7CB9A031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375492"/>
            <a:ext cx="2770698" cy="5482505"/>
          </a:xfrm>
          <a:prstGeom prst="rect">
            <a:avLst/>
          </a:prstGeom>
          <a:gradFill flip="none" rotWithShape="1">
            <a:gsLst>
              <a:gs pos="0">
                <a:schemeClr val="accent1">
                  <a:alpha val="50000"/>
                </a:schemeClr>
              </a:gs>
              <a:gs pos="81000">
                <a:schemeClr val="accent4">
                  <a:alpha val="50000"/>
                </a:schemeClr>
              </a:gs>
              <a:gs pos="25000">
                <a:schemeClr val="accent2">
                  <a:alpha val="60000"/>
                </a:schemeClr>
              </a:gs>
              <a:gs pos="50000">
                <a:schemeClr val="accent3">
                  <a:alpha val="55000"/>
                </a:schemeClr>
              </a:gs>
              <a:gs pos="99000">
                <a:schemeClr val="accent5">
                  <a:alpha val="50000"/>
                </a:scheme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12" name="Rectangle 11">
            <a:extLst>
              <a:ext uri="{FF2B5EF4-FFF2-40B4-BE49-F238E27FC236}">
                <a16:creationId xmlns:a16="http://schemas.microsoft.com/office/drawing/2014/main" id="{7F573F1D-73A7-FB41-BCAD-FC9AA7DEF4F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
            <a:ext cx="1373567" cy="6857999"/>
          </a:xfrm>
          <a:prstGeom prst="rect">
            <a:avLst/>
          </a:prstGeom>
          <a:gradFill flip="none" rotWithShape="1">
            <a:gsLst>
              <a:gs pos="0">
                <a:schemeClr val="accent1">
                  <a:alpha val="50000"/>
                </a:schemeClr>
              </a:gs>
              <a:gs pos="81000">
                <a:schemeClr val="accent4">
                  <a:alpha val="50000"/>
                </a:schemeClr>
              </a:gs>
              <a:gs pos="25000">
                <a:schemeClr val="accent2">
                  <a:alpha val="60000"/>
                </a:schemeClr>
              </a:gs>
              <a:gs pos="50000">
                <a:schemeClr val="accent3">
                  <a:alpha val="55000"/>
                </a:schemeClr>
              </a:gs>
              <a:gs pos="99000">
                <a:schemeClr val="accent5">
                  <a:alpha val="50000"/>
                </a:scheme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useBgFill="1">
        <p:nvSpPr>
          <p:cNvPr id="14" name="Rectangle 13">
            <a:extLst>
              <a:ext uri="{FF2B5EF4-FFF2-40B4-BE49-F238E27FC236}">
                <a16:creationId xmlns:a16="http://schemas.microsoft.com/office/drawing/2014/main" id="{A88F843D-1C1B-C740-AC27-E3238D0F5F4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03094C0-246F-69D3-5493-1DE5B2ACCBDE}"/>
              </a:ext>
            </a:extLst>
          </p:cNvPr>
          <p:cNvSpPr>
            <a:spLocks noGrp="1"/>
          </p:cNvSpPr>
          <p:nvPr>
            <p:ph type="title"/>
          </p:nvPr>
        </p:nvSpPr>
        <p:spPr>
          <a:xfrm>
            <a:off x="5320773" y="656418"/>
            <a:ext cx="3812989" cy="1179187"/>
          </a:xfrm>
        </p:spPr>
        <p:txBody>
          <a:bodyPr vert="horz" lIns="91440" tIns="45720" rIns="91440" bIns="45720" rtlCol="0" anchor="t">
            <a:normAutofit/>
          </a:bodyPr>
          <a:lstStyle/>
          <a:p>
            <a:pPr>
              <a:lnSpc>
                <a:spcPct val="90000"/>
              </a:lnSpc>
            </a:pPr>
            <a:r>
              <a:rPr lang="en-US" sz="2000" b="1" kern="1200" dirty="0">
                <a:solidFill>
                  <a:schemeClr val="tx1"/>
                </a:solidFill>
                <a:latin typeface="+mj-lt"/>
                <a:ea typeface="+mj-ea"/>
                <a:cs typeface="+mj-cs"/>
              </a:rPr>
              <a:t>Module 6 -  </a:t>
            </a:r>
            <a:r>
              <a:rPr lang="en-US" sz="1600" b="0" kern="1200" dirty="0">
                <a:solidFill>
                  <a:schemeClr val="tx1"/>
                </a:solidFill>
                <a:latin typeface="+mj-lt"/>
                <a:ea typeface="+mj-ea"/>
                <a:cs typeface="+mj-cs"/>
              </a:rPr>
              <a:t>In week 6 we used the CSV Library to import data from Yahoo Finance and we read the data from the file</a:t>
            </a:r>
          </a:p>
        </p:txBody>
      </p:sp>
      <p:pic>
        <p:nvPicPr>
          <p:cNvPr id="3" name="Picture 2">
            <a:extLst>
              <a:ext uri="{FF2B5EF4-FFF2-40B4-BE49-F238E27FC236}">
                <a16:creationId xmlns:a16="http://schemas.microsoft.com/office/drawing/2014/main" id="{0D1F3439-119C-330E-C745-6900C6ABCBF4}"/>
              </a:ext>
            </a:extLst>
          </p:cNvPr>
          <p:cNvPicPr>
            <a:picLocks noChangeAspect="1"/>
          </p:cNvPicPr>
          <p:nvPr/>
        </p:nvPicPr>
        <p:blipFill rotWithShape="1">
          <a:blip r:embed="rId2"/>
          <a:srcRect l="16350" r="7116"/>
          <a:stretch/>
        </p:blipFill>
        <p:spPr>
          <a:xfrm>
            <a:off x="20" y="-3"/>
            <a:ext cx="4172752" cy="6857994"/>
          </a:xfrm>
          <a:prstGeom prst="rect">
            <a:avLst/>
          </a:prstGeom>
        </p:spPr>
      </p:pic>
      <p:sp>
        <p:nvSpPr>
          <p:cNvPr id="16" name="Rectangle 15">
            <a:extLst>
              <a:ext uri="{FF2B5EF4-FFF2-40B4-BE49-F238E27FC236}">
                <a16:creationId xmlns:a16="http://schemas.microsoft.com/office/drawing/2014/main" id="{1F8285B5-F87E-DD44-AF10-54EDA0471C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799205" y="1375492"/>
            <a:ext cx="1935010" cy="5482505"/>
          </a:xfrm>
          <a:prstGeom prst="rect">
            <a:avLst/>
          </a:prstGeom>
          <a:gradFill flip="none" rotWithShape="1">
            <a:gsLst>
              <a:gs pos="0">
                <a:schemeClr val="accent1">
                  <a:alpha val="50000"/>
                </a:schemeClr>
              </a:gs>
              <a:gs pos="81000">
                <a:schemeClr val="accent4">
                  <a:alpha val="50000"/>
                </a:schemeClr>
              </a:gs>
              <a:gs pos="25000">
                <a:schemeClr val="accent2">
                  <a:alpha val="60000"/>
                </a:schemeClr>
              </a:gs>
              <a:gs pos="50000">
                <a:schemeClr val="accent3">
                  <a:alpha val="55000"/>
                </a:schemeClr>
              </a:gs>
              <a:gs pos="99000">
                <a:schemeClr val="accent5">
                  <a:alpha val="50000"/>
                </a:scheme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18" name="Rectangle 17">
            <a:extLst>
              <a:ext uri="{FF2B5EF4-FFF2-40B4-BE49-F238E27FC236}">
                <a16:creationId xmlns:a16="http://schemas.microsoft.com/office/drawing/2014/main" id="{9F8E50FA-F7A5-5C47-8BB1-5442257970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799205" y="-3"/>
            <a:ext cx="1373567" cy="6857999"/>
          </a:xfrm>
          <a:prstGeom prst="rect">
            <a:avLst/>
          </a:prstGeom>
          <a:gradFill flip="none" rotWithShape="1">
            <a:gsLst>
              <a:gs pos="0">
                <a:schemeClr val="accent1">
                  <a:alpha val="50000"/>
                </a:schemeClr>
              </a:gs>
              <a:gs pos="81000">
                <a:schemeClr val="accent4">
                  <a:alpha val="50000"/>
                </a:schemeClr>
              </a:gs>
              <a:gs pos="25000">
                <a:schemeClr val="accent2">
                  <a:alpha val="60000"/>
                </a:schemeClr>
              </a:gs>
              <a:gs pos="50000">
                <a:schemeClr val="accent3">
                  <a:alpha val="55000"/>
                </a:schemeClr>
              </a:gs>
              <a:gs pos="99000">
                <a:schemeClr val="accent5">
                  <a:alpha val="50000"/>
                </a:scheme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pic>
        <p:nvPicPr>
          <p:cNvPr id="6" name="Picture 5">
            <a:extLst>
              <a:ext uri="{FF2B5EF4-FFF2-40B4-BE49-F238E27FC236}">
                <a16:creationId xmlns:a16="http://schemas.microsoft.com/office/drawing/2014/main" id="{6F9342CE-4E71-392F-9702-70C09FF774D3}"/>
              </a:ext>
            </a:extLst>
          </p:cNvPr>
          <p:cNvPicPr>
            <a:picLocks noChangeAspect="1"/>
          </p:cNvPicPr>
          <p:nvPr/>
        </p:nvPicPr>
        <p:blipFill>
          <a:blip r:embed="rId3"/>
          <a:stretch>
            <a:fillRect/>
          </a:stretch>
        </p:blipFill>
        <p:spPr>
          <a:xfrm>
            <a:off x="6274366" y="2233027"/>
            <a:ext cx="2953135" cy="2776953"/>
          </a:xfrm>
          <a:prstGeom prst="rect">
            <a:avLst/>
          </a:prstGeom>
        </p:spPr>
      </p:pic>
      <p:pic>
        <p:nvPicPr>
          <p:cNvPr id="7" name="Picture 6">
            <a:extLst>
              <a:ext uri="{FF2B5EF4-FFF2-40B4-BE49-F238E27FC236}">
                <a16:creationId xmlns:a16="http://schemas.microsoft.com/office/drawing/2014/main" id="{31558A10-6908-A9B6-DB6E-BF1BC6387951}"/>
              </a:ext>
            </a:extLst>
          </p:cNvPr>
          <p:cNvPicPr>
            <a:picLocks noChangeAspect="1"/>
          </p:cNvPicPr>
          <p:nvPr/>
        </p:nvPicPr>
        <p:blipFill>
          <a:blip r:embed="rId4"/>
          <a:stretch>
            <a:fillRect/>
          </a:stretch>
        </p:blipFill>
        <p:spPr>
          <a:xfrm>
            <a:off x="9392795" y="881115"/>
            <a:ext cx="2347163" cy="5480779"/>
          </a:xfrm>
          <a:prstGeom prst="rect">
            <a:avLst/>
          </a:prstGeom>
        </p:spPr>
      </p:pic>
    </p:spTree>
    <p:extLst>
      <p:ext uri="{BB962C8B-B14F-4D97-AF65-F5344CB8AC3E}">
        <p14:creationId xmlns:p14="http://schemas.microsoft.com/office/powerpoint/2010/main" val="25736702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2C1086-E2C6-8027-AD33-80726F5CE144}"/>
              </a:ext>
            </a:extLst>
          </p:cNvPr>
          <p:cNvSpPr>
            <a:spLocks noGrp="1"/>
          </p:cNvSpPr>
          <p:nvPr>
            <p:ph type="title"/>
          </p:nvPr>
        </p:nvSpPr>
        <p:spPr>
          <a:xfrm>
            <a:off x="1587710" y="455362"/>
            <a:ext cx="9486690" cy="661169"/>
          </a:xfrm>
        </p:spPr>
        <p:txBody>
          <a:bodyPr>
            <a:normAutofit fontScale="90000"/>
          </a:bodyPr>
          <a:lstStyle/>
          <a:p>
            <a:r>
              <a:rPr lang="en-US" sz="2000" dirty="0"/>
              <a:t>Module 7 – </a:t>
            </a:r>
            <a:r>
              <a:rPr lang="en-US" sz="1800" b="0" dirty="0"/>
              <a:t>In week 7 we use </a:t>
            </a:r>
            <a:r>
              <a:rPr lang="en-US" sz="1800" b="0" dirty="0" err="1"/>
              <a:t>Tkinter</a:t>
            </a:r>
            <a:r>
              <a:rPr lang="en-US" sz="1800" b="0" dirty="0"/>
              <a:t> to create and implement a graphical user interface</a:t>
            </a:r>
          </a:p>
        </p:txBody>
      </p:sp>
      <p:sp>
        <p:nvSpPr>
          <p:cNvPr id="3" name="TextBox 2">
            <a:extLst>
              <a:ext uri="{FF2B5EF4-FFF2-40B4-BE49-F238E27FC236}">
                <a16:creationId xmlns:a16="http://schemas.microsoft.com/office/drawing/2014/main" id="{32FAF72E-A25F-E8FC-3455-6E3D23114C47}"/>
              </a:ext>
            </a:extLst>
          </p:cNvPr>
          <p:cNvSpPr txBox="1"/>
          <p:nvPr/>
        </p:nvSpPr>
        <p:spPr>
          <a:xfrm>
            <a:off x="2656517" y="1301197"/>
            <a:ext cx="1574470" cy="369332"/>
          </a:xfrm>
          <a:prstGeom prst="rect">
            <a:avLst/>
          </a:prstGeom>
          <a:noFill/>
        </p:spPr>
        <p:txBody>
          <a:bodyPr wrap="none" rtlCol="0">
            <a:spAutoFit/>
          </a:bodyPr>
          <a:lstStyle/>
          <a:p>
            <a:r>
              <a:rPr lang="en-US" dirty="0"/>
              <a:t>Creating GUI</a:t>
            </a:r>
          </a:p>
        </p:txBody>
      </p:sp>
      <p:pic>
        <p:nvPicPr>
          <p:cNvPr id="4" name="Picture 3">
            <a:extLst>
              <a:ext uri="{FF2B5EF4-FFF2-40B4-BE49-F238E27FC236}">
                <a16:creationId xmlns:a16="http://schemas.microsoft.com/office/drawing/2014/main" id="{CE50C8CD-8872-04A6-E961-E65DF8C10B36}"/>
              </a:ext>
            </a:extLst>
          </p:cNvPr>
          <p:cNvPicPr>
            <a:picLocks noChangeAspect="1"/>
          </p:cNvPicPr>
          <p:nvPr/>
        </p:nvPicPr>
        <p:blipFill>
          <a:blip r:embed="rId2"/>
          <a:stretch>
            <a:fillRect/>
          </a:stretch>
        </p:blipFill>
        <p:spPr>
          <a:xfrm>
            <a:off x="1438742" y="1777700"/>
            <a:ext cx="4288290" cy="4158196"/>
          </a:xfrm>
          <a:prstGeom prst="rect">
            <a:avLst/>
          </a:prstGeom>
        </p:spPr>
      </p:pic>
      <p:sp>
        <p:nvSpPr>
          <p:cNvPr id="6" name="TextBox 5">
            <a:extLst>
              <a:ext uri="{FF2B5EF4-FFF2-40B4-BE49-F238E27FC236}">
                <a16:creationId xmlns:a16="http://schemas.microsoft.com/office/drawing/2014/main" id="{39D80E85-561F-C72C-2A2F-B2D80A57AC7B}"/>
              </a:ext>
            </a:extLst>
          </p:cNvPr>
          <p:cNvSpPr txBox="1"/>
          <p:nvPr/>
        </p:nvSpPr>
        <p:spPr>
          <a:xfrm>
            <a:off x="7961014" y="1077783"/>
            <a:ext cx="1460740" cy="369332"/>
          </a:xfrm>
          <a:prstGeom prst="rect">
            <a:avLst/>
          </a:prstGeom>
          <a:noFill/>
        </p:spPr>
        <p:txBody>
          <a:bodyPr wrap="square">
            <a:spAutoFit/>
          </a:bodyPr>
          <a:lstStyle/>
          <a:p>
            <a:r>
              <a:rPr lang="en-US" sz="1800" kern="1200" dirty="0">
                <a:solidFill>
                  <a:schemeClr val="tx1"/>
                </a:solidFill>
                <a:latin typeface="+mj-lt"/>
                <a:ea typeface="+mj-ea"/>
                <a:cs typeface="+mj-cs"/>
              </a:rPr>
              <a:t>History Tab</a:t>
            </a:r>
            <a:endParaRPr lang="en-US" dirty="0"/>
          </a:p>
        </p:txBody>
      </p:sp>
      <p:pic>
        <p:nvPicPr>
          <p:cNvPr id="7" name="Picture 6">
            <a:extLst>
              <a:ext uri="{FF2B5EF4-FFF2-40B4-BE49-F238E27FC236}">
                <a16:creationId xmlns:a16="http://schemas.microsoft.com/office/drawing/2014/main" id="{9E773748-A765-A1A2-92F7-2E39B9A09FF2}"/>
              </a:ext>
            </a:extLst>
          </p:cNvPr>
          <p:cNvPicPr>
            <a:picLocks noChangeAspect="1"/>
          </p:cNvPicPr>
          <p:nvPr/>
        </p:nvPicPr>
        <p:blipFill>
          <a:blip r:embed="rId3"/>
          <a:stretch>
            <a:fillRect/>
          </a:stretch>
        </p:blipFill>
        <p:spPr>
          <a:xfrm>
            <a:off x="6623759" y="1485863"/>
            <a:ext cx="4135250" cy="4826216"/>
          </a:xfrm>
          <a:prstGeom prst="rect">
            <a:avLst/>
          </a:prstGeom>
        </p:spPr>
      </p:pic>
    </p:spTree>
    <p:extLst>
      <p:ext uri="{BB962C8B-B14F-4D97-AF65-F5344CB8AC3E}">
        <p14:creationId xmlns:p14="http://schemas.microsoft.com/office/powerpoint/2010/main" val="3370024237"/>
      </p:ext>
    </p:extLst>
  </p:cSld>
  <p:clrMapOvr>
    <a:masterClrMapping/>
  </p:clrMapOvr>
</p:sld>
</file>

<file path=ppt/theme/theme1.xml><?xml version="1.0" encoding="utf-8"?>
<a:theme xmlns:a="http://schemas.openxmlformats.org/drawingml/2006/main" name="InterweaveVTI">
  <a:themeElements>
    <a:clrScheme name="Interweave-R1">
      <a:dk1>
        <a:srgbClr val="000000"/>
      </a:dk1>
      <a:lt1>
        <a:srgbClr val="FFFFFF"/>
      </a:lt1>
      <a:dk2>
        <a:srgbClr val="292C2D"/>
      </a:dk2>
      <a:lt2>
        <a:srgbClr val="DDDEDD"/>
      </a:lt2>
      <a:accent1>
        <a:srgbClr val="0BA5E8"/>
      </a:accent1>
      <a:accent2>
        <a:srgbClr val="5066E1"/>
      </a:accent2>
      <a:accent3>
        <a:srgbClr val="894EC0"/>
      </a:accent3>
      <a:accent4>
        <a:srgbClr val="E54196"/>
      </a:accent4>
      <a:accent5>
        <a:srgbClr val="BE4449"/>
      </a:accent5>
      <a:accent6>
        <a:srgbClr val="F55822"/>
      </a:accent6>
      <a:hlink>
        <a:srgbClr val="C22DD8"/>
      </a:hlink>
      <a:folHlink>
        <a:srgbClr val="737F82"/>
      </a:folHlink>
    </a:clrScheme>
    <a:fontScheme name="Interweave">
      <a:majorFont>
        <a:latin typeface="Neue Haas Grotesk Text Pro"/>
        <a:ea typeface=""/>
        <a:cs typeface=""/>
      </a:majorFont>
      <a:minorFont>
        <a:latin typeface="Neue Haas Grotesk Text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InterweaveVTI" id="{2A5AE21D-FC75-4AD0-BC12-FA563BC24905}" vid="{9A4A41B8-EB69-44BB-8E15-B517E25CF8CA}"/>
    </a:ext>
  </a:extLst>
</a:theme>
</file>

<file path=docProps/app.xml><?xml version="1.0" encoding="utf-8"?>
<Properties xmlns="http://schemas.openxmlformats.org/officeDocument/2006/extended-properties" xmlns:vt="http://schemas.openxmlformats.org/officeDocument/2006/docPropsVTypes">
  <TotalTime>63</TotalTime>
  <Words>247</Words>
  <Application>Microsoft Office PowerPoint</Application>
  <PresentationFormat>Widescreen</PresentationFormat>
  <Paragraphs>20</Paragraphs>
  <Slides>11</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11</vt:i4>
      </vt:variant>
    </vt:vector>
  </HeadingPairs>
  <TitlesOfParts>
    <vt:vector size="15" baseType="lpstr">
      <vt:lpstr>Arial</vt:lpstr>
      <vt:lpstr>Century Gothic</vt:lpstr>
      <vt:lpstr>Neue Haas Grotesk Text Pro</vt:lpstr>
      <vt:lpstr>InterweaveVTI</vt:lpstr>
      <vt:lpstr>CEIS150 Object Oriented  Programming</vt:lpstr>
      <vt:lpstr>PowerPoint Presentation</vt:lpstr>
      <vt:lpstr>PowerPoint Presentation</vt:lpstr>
      <vt:lpstr>Module 3 – In week 3 we created a menu-driven user interface to Add/List/Delete stocks and to track the price and volume history of stocks</vt:lpstr>
      <vt:lpstr>PowerPoint Presentation</vt:lpstr>
      <vt:lpstr>Module 4 -  In week 4 we implemented inheritance in the stock program, created 3 classes, and ran a unit test</vt:lpstr>
      <vt:lpstr>PowerPoint Presentation</vt:lpstr>
      <vt:lpstr>Module 6 -  In week 6 we used the CSV Library to import data from Yahoo Finance and we read the data from the file</vt:lpstr>
      <vt:lpstr>Module 7 – In week 7 we use Tkinter to create and implement a graphical user interface</vt:lpstr>
      <vt:lpstr>PowerPoint Presentation</vt:lpstr>
      <vt:lpstr>Conclusion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CEIS150 Object Oriented  Programming</dc:title>
  <dc:creator>Shannon Clinton</dc:creator>
  <cp:lastModifiedBy>Shannon Clinton</cp:lastModifiedBy>
  <cp:revision>1</cp:revision>
  <dcterms:created xsi:type="dcterms:W3CDTF">2023-04-22T02:47:05Z</dcterms:created>
  <dcterms:modified xsi:type="dcterms:W3CDTF">2023-04-23T02:53:37Z</dcterms:modified>
</cp:coreProperties>
</file>